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DC2E83-DEA4-4E8B-B45E-6E05A3E7902E}" v="5" dt="2023-11-22T09:45:13.2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1" d="100"/>
          <a:sy n="81" d="100"/>
        </p:scale>
        <p:origin x="46" y="17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Ajtai" userId="96ee8f13-18ab-41a3-b966-1732cd9761b6" providerId="ADAL" clId="{1DDC2E83-DEA4-4E8B-B45E-6E05A3E7902E}"/>
    <pc:docChg chg="undo custSel addSld delSld modSld sldOrd">
      <pc:chgData name="Alex Ajtai" userId="96ee8f13-18ab-41a3-b966-1732cd9761b6" providerId="ADAL" clId="{1DDC2E83-DEA4-4E8B-B45E-6E05A3E7902E}" dt="2023-11-22T10:09:39.342" v="1373" actId="26606"/>
      <pc:docMkLst>
        <pc:docMk/>
      </pc:docMkLst>
      <pc:sldChg chg="addSp delSp modSp mod setBg">
        <pc:chgData name="Alex Ajtai" userId="96ee8f13-18ab-41a3-b966-1732cd9761b6" providerId="ADAL" clId="{1DDC2E83-DEA4-4E8B-B45E-6E05A3E7902E}" dt="2023-11-22T08:35:08.437" v="163" actId="255"/>
        <pc:sldMkLst>
          <pc:docMk/>
          <pc:sldMk cId="2613216012" sldId="256"/>
        </pc:sldMkLst>
        <pc:spChg chg="mod">
          <ac:chgData name="Alex Ajtai" userId="96ee8f13-18ab-41a3-b966-1732cd9761b6" providerId="ADAL" clId="{1DDC2E83-DEA4-4E8B-B45E-6E05A3E7902E}" dt="2023-11-22T08:22:17.224" v="132" actId="26606"/>
          <ac:spMkLst>
            <pc:docMk/>
            <pc:sldMk cId="2613216012" sldId="256"/>
            <ac:spMk id="2" creationId="{51C21057-0B51-BAFA-88ED-9668D88A1FFA}"/>
          </ac:spMkLst>
        </pc:spChg>
        <pc:spChg chg="mod">
          <ac:chgData name="Alex Ajtai" userId="96ee8f13-18ab-41a3-b966-1732cd9761b6" providerId="ADAL" clId="{1DDC2E83-DEA4-4E8B-B45E-6E05A3E7902E}" dt="2023-11-22T08:35:08.437" v="163" actId="255"/>
          <ac:spMkLst>
            <pc:docMk/>
            <pc:sldMk cId="2613216012" sldId="256"/>
            <ac:spMk id="3" creationId="{BE485F9C-AEC0-9ED2-7D57-B49B440C675E}"/>
          </ac:spMkLst>
        </pc:spChg>
        <pc:spChg chg="add">
          <ac:chgData name="Alex Ajtai" userId="96ee8f13-18ab-41a3-b966-1732cd9761b6" providerId="ADAL" clId="{1DDC2E83-DEA4-4E8B-B45E-6E05A3E7902E}" dt="2023-11-22T08:22:17.224" v="132" actId="26606"/>
          <ac:spMkLst>
            <pc:docMk/>
            <pc:sldMk cId="2613216012" sldId="256"/>
            <ac:spMk id="8" creationId="{09588DA8-065E-4F6F-8EFD-43104AB2E0CF}"/>
          </ac:spMkLst>
        </pc:spChg>
        <pc:spChg chg="add">
          <ac:chgData name="Alex Ajtai" userId="96ee8f13-18ab-41a3-b966-1732cd9761b6" providerId="ADAL" clId="{1DDC2E83-DEA4-4E8B-B45E-6E05A3E7902E}" dt="2023-11-22T08:22:17.224" v="132" actId="26606"/>
          <ac:spMkLst>
            <pc:docMk/>
            <pc:sldMk cId="2613216012" sldId="256"/>
            <ac:spMk id="10" creationId="{C4285719-470E-454C-AF62-8323075F1F5B}"/>
          </ac:spMkLst>
        </pc:spChg>
        <pc:spChg chg="add">
          <ac:chgData name="Alex Ajtai" userId="96ee8f13-18ab-41a3-b966-1732cd9761b6" providerId="ADAL" clId="{1DDC2E83-DEA4-4E8B-B45E-6E05A3E7902E}" dt="2023-11-22T08:22:17.224" v="132" actId="26606"/>
          <ac:spMkLst>
            <pc:docMk/>
            <pc:sldMk cId="2613216012" sldId="256"/>
            <ac:spMk id="12" creationId="{CD9FE4EF-C4D8-49A0-B2FF-81D8DB7D8A24}"/>
          </ac:spMkLst>
        </pc:spChg>
        <pc:spChg chg="add">
          <ac:chgData name="Alex Ajtai" userId="96ee8f13-18ab-41a3-b966-1732cd9761b6" providerId="ADAL" clId="{1DDC2E83-DEA4-4E8B-B45E-6E05A3E7902E}" dt="2023-11-22T08:22:17.224" v="132" actId="26606"/>
          <ac:spMkLst>
            <pc:docMk/>
            <pc:sldMk cId="2613216012" sldId="256"/>
            <ac:spMk id="14" creationId="{4300840D-0A0B-4512-BACA-B439D5B9C57C}"/>
          </ac:spMkLst>
        </pc:spChg>
        <pc:spChg chg="add">
          <ac:chgData name="Alex Ajtai" userId="96ee8f13-18ab-41a3-b966-1732cd9761b6" providerId="ADAL" clId="{1DDC2E83-DEA4-4E8B-B45E-6E05A3E7902E}" dt="2023-11-22T08:22:17.224" v="132" actId="26606"/>
          <ac:spMkLst>
            <pc:docMk/>
            <pc:sldMk cId="2613216012" sldId="256"/>
            <ac:spMk id="16" creationId="{D2B78728-A580-49A7-84F9-6EF6F583ADE0}"/>
          </ac:spMkLst>
        </pc:spChg>
        <pc:spChg chg="add">
          <ac:chgData name="Alex Ajtai" userId="96ee8f13-18ab-41a3-b966-1732cd9761b6" providerId="ADAL" clId="{1DDC2E83-DEA4-4E8B-B45E-6E05A3E7902E}" dt="2023-11-22T08:22:17.224" v="132" actId="26606"/>
          <ac:spMkLst>
            <pc:docMk/>
            <pc:sldMk cId="2613216012" sldId="256"/>
            <ac:spMk id="18" creationId="{38FAA1A1-D861-433F-88FA-1E9D6FD31D11}"/>
          </ac:spMkLst>
        </pc:spChg>
        <pc:spChg chg="add">
          <ac:chgData name="Alex Ajtai" userId="96ee8f13-18ab-41a3-b966-1732cd9761b6" providerId="ADAL" clId="{1DDC2E83-DEA4-4E8B-B45E-6E05A3E7902E}" dt="2023-11-22T08:22:17.224" v="132" actId="26606"/>
          <ac:spMkLst>
            <pc:docMk/>
            <pc:sldMk cId="2613216012" sldId="256"/>
            <ac:spMk id="20" creationId="{8D71EDA1-87BF-4D5D-AB79-F346FD19278A}"/>
          </ac:spMkLst>
        </pc:spChg>
        <pc:picChg chg="add del mod">
          <ac:chgData name="Alex Ajtai" userId="96ee8f13-18ab-41a3-b966-1732cd9761b6" providerId="ADAL" clId="{1DDC2E83-DEA4-4E8B-B45E-6E05A3E7902E}" dt="2023-11-22T08:21:02.353" v="124" actId="21"/>
          <ac:picMkLst>
            <pc:docMk/>
            <pc:sldMk cId="2613216012" sldId="256"/>
            <ac:picMk id="5" creationId="{CE3580C3-5BF4-FE78-4563-F1455D29A627}"/>
          </ac:picMkLst>
        </pc:picChg>
      </pc:sldChg>
      <pc:sldChg chg="addSp delSp modSp new mod setBg">
        <pc:chgData name="Alex Ajtai" userId="96ee8f13-18ab-41a3-b966-1732cd9761b6" providerId="ADAL" clId="{1DDC2E83-DEA4-4E8B-B45E-6E05A3E7902E}" dt="2023-11-22T08:33:19.274" v="135" actId="26606"/>
        <pc:sldMkLst>
          <pc:docMk/>
          <pc:sldMk cId="1167794359" sldId="257"/>
        </pc:sldMkLst>
        <pc:spChg chg="del mod">
          <ac:chgData name="Alex Ajtai" userId="96ee8f13-18ab-41a3-b966-1732cd9761b6" providerId="ADAL" clId="{1DDC2E83-DEA4-4E8B-B45E-6E05A3E7902E}" dt="2023-11-22T08:18:47.841" v="83" actId="478"/>
          <ac:spMkLst>
            <pc:docMk/>
            <pc:sldMk cId="1167794359" sldId="257"/>
            <ac:spMk id="2" creationId="{D844D60E-BF4C-358B-BDD0-C18A8847C155}"/>
          </ac:spMkLst>
        </pc:spChg>
        <pc:spChg chg="del mod">
          <ac:chgData name="Alex Ajtai" userId="96ee8f13-18ab-41a3-b966-1732cd9761b6" providerId="ADAL" clId="{1DDC2E83-DEA4-4E8B-B45E-6E05A3E7902E}" dt="2023-11-22T08:21:07.478" v="125" actId="478"/>
          <ac:spMkLst>
            <pc:docMk/>
            <pc:sldMk cId="1167794359" sldId="257"/>
            <ac:spMk id="3" creationId="{68F5C052-8B3B-AB33-061D-74F7FA785A9C}"/>
          </ac:spMkLst>
        </pc:spChg>
        <pc:spChg chg="add del mod">
          <ac:chgData name="Alex Ajtai" userId="96ee8f13-18ab-41a3-b966-1732cd9761b6" providerId="ADAL" clId="{1DDC2E83-DEA4-4E8B-B45E-6E05A3E7902E}" dt="2023-11-22T08:21:12.017" v="126" actId="478"/>
          <ac:spMkLst>
            <pc:docMk/>
            <pc:sldMk cId="1167794359" sldId="257"/>
            <ac:spMk id="5" creationId="{B36921DC-E58A-A0A4-EF71-6A7CB53CF192}"/>
          </ac:spMkLst>
        </pc:spChg>
        <pc:spChg chg="add del">
          <ac:chgData name="Alex Ajtai" userId="96ee8f13-18ab-41a3-b966-1732cd9761b6" providerId="ADAL" clId="{1DDC2E83-DEA4-4E8B-B45E-6E05A3E7902E}" dt="2023-11-22T08:33:19.274" v="135" actId="26606"/>
          <ac:spMkLst>
            <pc:docMk/>
            <pc:sldMk cId="1167794359" sldId="257"/>
            <ac:spMk id="11" creationId="{42A4FC2C-047E-45A5-965D-8E1E3BF09BC6}"/>
          </ac:spMkLst>
        </pc:spChg>
        <pc:spChg chg="add">
          <ac:chgData name="Alex Ajtai" userId="96ee8f13-18ab-41a3-b966-1732cd9761b6" providerId="ADAL" clId="{1DDC2E83-DEA4-4E8B-B45E-6E05A3E7902E}" dt="2023-11-22T08:33:19.274" v="135" actId="26606"/>
          <ac:spMkLst>
            <pc:docMk/>
            <pc:sldMk cId="1167794359" sldId="257"/>
            <ac:spMk id="16" creationId="{AB8C311F-7253-4AED-9701-7FC0708C41C7}"/>
          </ac:spMkLst>
        </pc:spChg>
        <pc:spChg chg="add">
          <ac:chgData name="Alex Ajtai" userId="96ee8f13-18ab-41a3-b966-1732cd9761b6" providerId="ADAL" clId="{1DDC2E83-DEA4-4E8B-B45E-6E05A3E7902E}" dt="2023-11-22T08:33:19.274" v="135" actId="26606"/>
          <ac:spMkLst>
            <pc:docMk/>
            <pc:sldMk cId="1167794359" sldId="257"/>
            <ac:spMk id="18" creationId="{E2384209-CB15-4CDF-9D31-C44FD9A3F20D}"/>
          </ac:spMkLst>
        </pc:spChg>
        <pc:spChg chg="add">
          <ac:chgData name="Alex Ajtai" userId="96ee8f13-18ab-41a3-b966-1732cd9761b6" providerId="ADAL" clId="{1DDC2E83-DEA4-4E8B-B45E-6E05A3E7902E}" dt="2023-11-22T08:33:19.274" v="135" actId="26606"/>
          <ac:spMkLst>
            <pc:docMk/>
            <pc:sldMk cId="1167794359" sldId="257"/>
            <ac:spMk id="20" creationId="{2633B3B5-CC90-43F0-8714-D31D1F3F0209}"/>
          </ac:spMkLst>
        </pc:spChg>
        <pc:spChg chg="add">
          <ac:chgData name="Alex Ajtai" userId="96ee8f13-18ab-41a3-b966-1732cd9761b6" providerId="ADAL" clId="{1DDC2E83-DEA4-4E8B-B45E-6E05A3E7902E}" dt="2023-11-22T08:33:19.274" v="135" actId="26606"/>
          <ac:spMkLst>
            <pc:docMk/>
            <pc:sldMk cId="1167794359" sldId="257"/>
            <ac:spMk id="22" creationId="{A8D57A06-A426-446D-B02C-A2DC6B62E45E}"/>
          </ac:spMkLst>
        </pc:spChg>
        <pc:picChg chg="add del mod">
          <ac:chgData name="Alex Ajtai" userId="96ee8f13-18ab-41a3-b966-1732cd9761b6" providerId="ADAL" clId="{1DDC2E83-DEA4-4E8B-B45E-6E05A3E7902E}" dt="2023-11-22T08:21:40.851" v="130" actId="478"/>
          <ac:picMkLst>
            <pc:docMk/>
            <pc:sldMk cId="1167794359" sldId="257"/>
            <ac:picMk id="6" creationId="{2BDAE2A9-4488-EF0F-9A02-1637E58CAE7C}"/>
          </ac:picMkLst>
        </pc:picChg>
        <pc:picChg chg="add mod">
          <ac:chgData name="Alex Ajtai" userId="96ee8f13-18ab-41a3-b966-1732cd9761b6" providerId="ADAL" clId="{1DDC2E83-DEA4-4E8B-B45E-6E05A3E7902E}" dt="2023-11-22T08:33:19.274" v="135" actId="26606"/>
          <ac:picMkLst>
            <pc:docMk/>
            <pc:sldMk cId="1167794359" sldId="257"/>
            <ac:picMk id="7" creationId="{716676F9-D303-6FC2-0600-0C64AA7CD8B5}"/>
          </ac:picMkLst>
        </pc:picChg>
      </pc:sldChg>
      <pc:sldChg chg="addSp modSp new mod setBg">
        <pc:chgData name="Alex Ajtai" userId="96ee8f13-18ab-41a3-b966-1732cd9761b6" providerId="ADAL" clId="{1DDC2E83-DEA4-4E8B-B45E-6E05A3E7902E}" dt="2023-11-22T08:46:15.085" v="223" actId="26606"/>
        <pc:sldMkLst>
          <pc:docMk/>
          <pc:sldMk cId="185823769" sldId="258"/>
        </pc:sldMkLst>
        <pc:spChg chg="mod">
          <ac:chgData name="Alex Ajtai" userId="96ee8f13-18ab-41a3-b966-1732cd9761b6" providerId="ADAL" clId="{1DDC2E83-DEA4-4E8B-B45E-6E05A3E7902E}" dt="2023-11-22T08:46:15.085" v="223" actId="26606"/>
          <ac:spMkLst>
            <pc:docMk/>
            <pc:sldMk cId="185823769" sldId="258"/>
            <ac:spMk id="2" creationId="{8C0B090B-4CD3-737C-D80F-F13B6D29D2FD}"/>
          </ac:spMkLst>
        </pc:spChg>
        <pc:spChg chg="mod">
          <ac:chgData name="Alex Ajtai" userId="96ee8f13-18ab-41a3-b966-1732cd9761b6" providerId="ADAL" clId="{1DDC2E83-DEA4-4E8B-B45E-6E05A3E7902E}" dt="2023-11-22T08:46:15.085" v="223" actId="26606"/>
          <ac:spMkLst>
            <pc:docMk/>
            <pc:sldMk cId="185823769" sldId="258"/>
            <ac:spMk id="3" creationId="{77BB805A-80F5-6D31-FFD1-763AB7034533}"/>
          </ac:spMkLst>
        </pc:spChg>
        <pc:spChg chg="add">
          <ac:chgData name="Alex Ajtai" userId="96ee8f13-18ab-41a3-b966-1732cd9761b6" providerId="ADAL" clId="{1DDC2E83-DEA4-4E8B-B45E-6E05A3E7902E}" dt="2023-11-22T08:46:15.085" v="223" actId="26606"/>
          <ac:spMkLst>
            <pc:docMk/>
            <pc:sldMk cId="185823769" sldId="258"/>
            <ac:spMk id="8" creationId="{09588DA8-065E-4F6F-8EFD-43104AB2E0CF}"/>
          </ac:spMkLst>
        </pc:spChg>
        <pc:spChg chg="add">
          <ac:chgData name="Alex Ajtai" userId="96ee8f13-18ab-41a3-b966-1732cd9761b6" providerId="ADAL" clId="{1DDC2E83-DEA4-4E8B-B45E-6E05A3E7902E}" dt="2023-11-22T08:46:15.085" v="223" actId="26606"/>
          <ac:spMkLst>
            <pc:docMk/>
            <pc:sldMk cId="185823769" sldId="258"/>
            <ac:spMk id="10" creationId="{C4285719-470E-454C-AF62-8323075F1F5B}"/>
          </ac:spMkLst>
        </pc:spChg>
        <pc:spChg chg="add">
          <ac:chgData name="Alex Ajtai" userId="96ee8f13-18ab-41a3-b966-1732cd9761b6" providerId="ADAL" clId="{1DDC2E83-DEA4-4E8B-B45E-6E05A3E7902E}" dt="2023-11-22T08:46:15.085" v="223" actId="26606"/>
          <ac:spMkLst>
            <pc:docMk/>
            <pc:sldMk cId="185823769" sldId="258"/>
            <ac:spMk id="12" creationId="{CD9FE4EF-C4D8-49A0-B2FF-81D8DB7D8A24}"/>
          </ac:spMkLst>
        </pc:spChg>
        <pc:spChg chg="add">
          <ac:chgData name="Alex Ajtai" userId="96ee8f13-18ab-41a3-b966-1732cd9761b6" providerId="ADAL" clId="{1DDC2E83-DEA4-4E8B-B45E-6E05A3E7902E}" dt="2023-11-22T08:46:15.085" v="223" actId="26606"/>
          <ac:spMkLst>
            <pc:docMk/>
            <pc:sldMk cId="185823769" sldId="258"/>
            <ac:spMk id="14" creationId="{4300840D-0A0B-4512-BACA-B439D5B9C57C}"/>
          </ac:spMkLst>
        </pc:spChg>
        <pc:spChg chg="add">
          <ac:chgData name="Alex Ajtai" userId="96ee8f13-18ab-41a3-b966-1732cd9761b6" providerId="ADAL" clId="{1DDC2E83-DEA4-4E8B-B45E-6E05A3E7902E}" dt="2023-11-22T08:46:15.085" v="223" actId="26606"/>
          <ac:spMkLst>
            <pc:docMk/>
            <pc:sldMk cId="185823769" sldId="258"/>
            <ac:spMk id="16" creationId="{D2B78728-A580-49A7-84F9-6EF6F583ADE0}"/>
          </ac:spMkLst>
        </pc:spChg>
        <pc:spChg chg="add">
          <ac:chgData name="Alex Ajtai" userId="96ee8f13-18ab-41a3-b966-1732cd9761b6" providerId="ADAL" clId="{1DDC2E83-DEA4-4E8B-B45E-6E05A3E7902E}" dt="2023-11-22T08:46:15.085" v="223" actId="26606"/>
          <ac:spMkLst>
            <pc:docMk/>
            <pc:sldMk cId="185823769" sldId="258"/>
            <ac:spMk id="18" creationId="{38FAA1A1-D861-433F-88FA-1E9D6FD31D11}"/>
          </ac:spMkLst>
        </pc:spChg>
        <pc:spChg chg="add">
          <ac:chgData name="Alex Ajtai" userId="96ee8f13-18ab-41a3-b966-1732cd9761b6" providerId="ADAL" clId="{1DDC2E83-DEA4-4E8B-B45E-6E05A3E7902E}" dt="2023-11-22T08:46:15.085" v="223" actId="26606"/>
          <ac:spMkLst>
            <pc:docMk/>
            <pc:sldMk cId="185823769" sldId="258"/>
            <ac:spMk id="20" creationId="{8D71EDA1-87BF-4D5D-AB79-F346FD19278A}"/>
          </ac:spMkLst>
        </pc:spChg>
      </pc:sldChg>
      <pc:sldChg chg="addSp delSp modSp new mod setBg">
        <pc:chgData name="Alex Ajtai" userId="96ee8f13-18ab-41a3-b966-1732cd9761b6" providerId="ADAL" clId="{1DDC2E83-DEA4-4E8B-B45E-6E05A3E7902E}" dt="2023-11-22T08:46:10.551" v="222" actId="26606"/>
        <pc:sldMkLst>
          <pc:docMk/>
          <pc:sldMk cId="3791720704" sldId="259"/>
        </pc:sldMkLst>
        <pc:spChg chg="del">
          <ac:chgData name="Alex Ajtai" userId="96ee8f13-18ab-41a3-b966-1732cd9761b6" providerId="ADAL" clId="{1DDC2E83-DEA4-4E8B-B45E-6E05A3E7902E}" dt="2023-11-22T08:40:55.901" v="193" actId="478"/>
          <ac:spMkLst>
            <pc:docMk/>
            <pc:sldMk cId="3791720704" sldId="259"/>
            <ac:spMk id="2" creationId="{47DBE812-9F69-6FB6-594C-D09FB2249177}"/>
          </ac:spMkLst>
        </pc:spChg>
        <pc:spChg chg="del mod">
          <ac:chgData name="Alex Ajtai" userId="96ee8f13-18ab-41a3-b966-1732cd9761b6" providerId="ADAL" clId="{1DDC2E83-DEA4-4E8B-B45E-6E05A3E7902E}" dt="2023-11-22T08:40:52.748" v="191" actId="478"/>
          <ac:spMkLst>
            <pc:docMk/>
            <pc:sldMk cId="3791720704" sldId="259"/>
            <ac:spMk id="3" creationId="{FE7BEC46-D3C2-D78F-B0AE-A6195F4FEE07}"/>
          </ac:spMkLst>
        </pc:spChg>
        <pc:spChg chg="add del mod">
          <ac:chgData name="Alex Ajtai" userId="96ee8f13-18ab-41a3-b966-1732cd9761b6" providerId="ADAL" clId="{1DDC2E83-DEA4-4E8B-B45E-6E05A3E7902E}" dt="2023-11-22T08:40:54.353" v="192" actId="478"/>
          <ac:spMkLst>
            <pc:docMk/>
            <pc:sldMk cId="3791720704" sldId="259"/>
            <ac:spMk id="5" creationId="{AB320D25-7A80-39DC-2157-5F170BD8CBE6}"/>
          </ac:spMkLst>
        </pc:spChg>
        <pc:spChg chg="add">
          <ac:chgData name="Alex Ajtai" userId="96ee8f13-18ab-41a3-b966-1732cd9761b6" providerId="ADAL" clId="{1DDC2E83-DEA4-4E8B-B45E-6E05A3E7902E}" dt="2023-11-22T08:46:10.551" v="222" actId="26606"/>
          <ac:spMkLst>
            <pc:docMk/>
            <pc:sldMk cId="3791720704" sldId="259"/>
            <ac:spMk id="12" creationId="{AB8C311F-7253-4AED-9701-7FC0708C41C7}"/>
          </ac:spMkLst>
        </pc:spChg>
        <pc:spChg chg="add">
          <ac:chgData name="Alex Ajtai" userId="96ee8f13-18ab-41a3-b966-1732cd9761b6" providerId="ADAL" clId="{1DDC2E83-DEA4-4E8B-B45E-6E05A3E7902E}" dt="2023-11-22T08:46:10.551" v="222" actId="26606"/>
          <ac:spMkLst>
            <pc:docMk/>
            <pc:sldMk cId="3791720704" sldId="259"/>
            <ac:spMk id="14" creationId="{E2384209-CB15-4CDF-9D31-C44FD9A3F20D}"/>
          </ac:spMkLst>
        </pc:spChg>
        <pc:spChg chg="add">
          <ac:chgData name="Alex Ajtai" userId="96ee8f13-18ab-41a3-b966-1732cd9761b6" providerId="ADAL" clId="{1DDC2E83-DEA4-4E8B-B45E-6E05A3E7902E}" dt="2023-11-22T08:46:10.551" v="222" actId="26606"/>
          <ac:spMkLst>
            <pc:docMk/>
            <pc:sldMk cId="3791720704" sldId="259"/>
            <ac:spMk id="16" creationId="{2633B3B5-CC90-43F0-8714-D31D1F3F0209}"/>
          </ac:spMkLst>
        </pc:spChg>
        <pc:spChg chg="add">
          <ac:chgData name="Alex Ajtai" userId="96ee8f13-18ab-41a3-b966-1732cd9761b6" providerId="ADAL" clId="{1DDC2E83-DEA4-4E8B-B45E-6E05A3E7902E}" dt="2023-11-22T08:46:10.551" v="222" actId="26606"/>
          <ac:spMkLst>
            <pc:docMk/>
            <pc:sldMk cId="3791720704" sldId="259"/>
            <ac:spMk id="18" creationId="{A8D57A06-A426-446D-B02C-A2DC6B62E45E}"/>
          </ac:spMkLst>
        </pc:spChg>
        <pc:picChg chg="add mod">
          <ac:chgData name="Alex Ajtai" userId="96ee8f13-18ab-41a3-b966-1732cd9761b6" providerId="ADAL" clId="{1DDC2E83-DEA4-4E8B-B45E-6E05A3E7902E}" dt="2023-11-22T08:46:10.551" v="222" actId="26606"/>
          <ac:picMkLst>
            <pc:docMk/>
            <pc:sldMk cId="3791720704" sldId="259"/>
            <ac:picMk id="7" creationId="{734D4130-41FC-DD8E-20CA-5547AC13A9AB}"/>
          </ac:picMkLst>
        </pc:picChg>
        <pc:picChg chg="add del mod">
          <ac:chgData name="Alex Ajtai" userId="96ee8f13-18ab-41a3-b966-1732cd9761b6" providerId="ADAL" clId="{1DDC2E83-DEA4-4E8B-B45E-6E05A3E7902E}" dt="2023-11-22T08:45:17.541" v="208" actId="21"/>
          <ac:picMkLst>
            <pc:docMk/>
            <pc:sldMk cId="3791720704" sldId="259"/>
            <ac:picMk id="9" creationId="{C9789327-BE44-01E7-A195-CE25F5D92528}"/>
          </ac:picMkLst>
        </pc:picChg>
        <pc:picChg chg="add del mod">
          <ac:chgData name="Alex Ajtai" userId="96ee8f13-18ab-41a3-b966-1732cd9761b6" providerId="ADAL" clId="{1DDC2E83-DEA4-4E8B-B45E-6E05A3E7902E}" dt="2023-11-22T08:45:32.205" v="212" actId="21"/>
          <ac:picMkLst>
            <pc:docMk/>
            <pc:sldMk cId="3791720704" sldId="259"/>
            <ac:picMk id="11" creationId="{1B9FA242-3DD2-F1B6-3A8E-947568020C50}"/>
          </ac:picMkLst>
        </pc:picChg>
      </pc:sldChg>
      <pc:sldChg chg="addSp delSp modSp new mod setBg">
        <pc:chgData name="Alex Ajtai" userId="96ee8f13-18ab-41a3-b966-1732cd9761b6" providerId="ADAL" clId="{1DDC2E83-DEA4-4E8B-B45E-6E05A3E7902E}" dt="2023-11-22T08:46:07.869" v="221" actId="26606"/>
        <pc:sldMkLst>
          <pc:docMk/>
          <pc:sldMk cId="1573123490" sldId="260"/>
        </pc:sldMkLst>
        <pc:spChg chg="del">
          <ac:chgData name="Alex Ajtai" userId="96ee8f13-18ab-41a3-b966-1732cd9761b6" providerId="ADAL" clId="{1DDC2E83-DEA4-4E8B-B45E-6E05A3E7902E}" dt="2023-11-22T08:45:24.038" v="210" actId="478"/>
          <ac:spMkLst>
            <pc:docMk/>
            <pc:sldMk cId="1573123490" sldId="260"/>
            <ac:spMk id="2" creationId="{00B27EF6-6BEE-B690-9648-5595A4F296A0}"/>
          </ac:spMkLst>
        </pc:spChg>
        <pc:spChg chg="del">
          <ac:chgData name="Alex Ajtai" userId="96ee8f13-18ab-41a3-b966-1732cd9761b6" providerId="ADAL" clId="{1DDC2E83-DEA4-4E8B-B45E-6E05A3E7902E}" dt="2023-11-22T08:45:21.413" v="209" actId="478"/>
          <ac:spMkLst>
            <pc:docMk/>
            <pc:sldMk cId="1573123490" sldId="260"/>
            <ac:spMk id="3" creationId="{46E99DF6-7C05-F10A-F723-B8AD1217CD48}"/>
          </ac:spMkLst>
        </pc:spChg>
        <pc:spChg chg="add">
          <ac:chgData name="Alex Ajtai" userId="96ee8f13-18ab-41a3-b966-1732cd9761b6" providerId="ADAL" clId="{1DDC2E83-DEA4-4E8B-B45E-6E05A3E7902E}" dt="2023-11-22T08:46:07.869" v="221" actId="26606"/>
          <ac:spMkLst>
            <pc:docMk/>
            <pc:sldMk cId="1573123490" sldId="260"/>
            <ac:spMk id="9" creationId="{AB8C311F-7253-4AED-9701-7FC0708C41C7}"/>
          </ac:spMkLst>
        </pc:spChg>
        <pc:spChg chg="add">
          <ac:chgData name="Alex Ajtai" userId="96ee8f13-18ab-41a3-b966-1732cd9761b6" providerId="ADAL" clId="{1DDC2E83-DEA4-4E8B-B45E-6E05A3E7902E}" dt="2023-11-22T08:46:07.869" v="221" actId="26606"/>
          <ac:spMkLst>
            <pc:docMk/>
            <pc:sldMk cId="1573123490" sldId="260"/>
            <ac:spMk id="11" creationId="{E2384209-CB15-4CDF-9D31-C44FD9A3F20D}"/>
          </ac:spMkLst>
        </pc:spChg>
        <pc:spChg chg="add">
          <ac:chgData name="Alex Ajtai" userId="96ee8f13-18ab-41a3-b966-1732cd9761b6" providerId="ADAL" clId="{1DDC2E83-DEA4-4E8B-B45E-6E05A3E7902E}" dt="2023-11-22T08:46:07.869" v="221" actId="26606"/>
          <ac:spMkLst>
            <pc:docMk/>
            <pc:sldMk cId="1573123490" sldId="260"/>
            <ac:spMk id="13" creationId="{2633B3B5-CC90-43F0-8714-D31D1F3F0209}"/>
          </ac:spMkLst>
        </pc:spChg>
        <pc:spChg chg="add">
          <ac:chgData name="Alex Ajtai" userId="96ee8f13-18ab-41a3-b966-1732cd9761b6" providerId="ADAL" clId="{1DDC2E83-DEA4-4E8B-B45E-6E05A3E7902E}" dt="2023-11-22T08:46:07.869" v="221" actId="26606"/>
          <ac:spMkLst>
            <pc:docMk/>
            <pc:sldMk cId="1573123490" sldId="260"/>
            <ac:spMk id="15" creationId="{A8D57A06-A426-446D-B02C-A2DC6B62E45E}"/>
          </ac:spMkLst>
        </pc:spChg>
        <pc:picChg chg="add mod">
          <ac:chgData name="Alex Ajtai" userId="96ee8f13-18ab-41a3-b966-1732cd9761b6" providerId="ADAL" clId="{1DDC2E83-DEA4-4E8B-B45E-6E05A3E7902E}" dt="2023-11-22T08:46:07.869" v="221" actId="26606"/>
          <ac:picMkLst>
            <pc:docMk/>
            <pc:sldMk cId="1573123490" sldId="260"/>
            <ac:picMk id="4" creationId="{E85E0F1D-8C7A-EE1A-B25B-6EF6775543CA}"/>
          </ac:picMkLst>
        </pc:picChg>
      </pc:sldChg>
      <pc:sldChg chg="addSp delSp modSp new mod setBg">
        <pc:chgData name="Alex Ajtai" userId="96ee8f13-18ab-41a3-b966-1732cd9761b6" providerId="ADAL" clId="{1DDC2E83-DEA4-4E8B-B45E-6E05A3E7902E}" dt="2023-11-22T08:46:05.005" v="220" actId="26606"/>
        <pc:sldMkLst>
          <pc:docMk/>
          <pc:sldMk cId="2642691479" sldId="261"/>
        </pc:sldMkLst>
        <pc:spChg chg="del">
          <ac:chgData name="Alex Ajtai" userId="96ee8f13-18ab-41a3-b966-1732cd9761b6" providerId="ADAL" clId="{1DDC2E83-DEA4-4E8B-B45E-6E05A3E7902E}" dt="2023-11-22T08:45:50.263" v="216" actId="478"/>
          <ac:spMkLst>
            <pc:docMk/>
            <pc:sldMk cId="2642691479" sldId="261"/>
            <ac:spMk id="2" creationId="{9B8DC2DD-0891-7D2D-698B-9B8A75FE4F75}"/>
          </ac:spMkLst>
        </pc:spChg>
        <pc:spChg chg="del">
          <ac:chgData name="Alex Ajtai" userId="96ee8f13-18ab-41a3-b966-1732cd9761b6" providerId="ADAL" clId="{1DDC2E83-DEA4-4E8B-B45E-6E05A3E7902E}" dt="2023-11-22T08:45:49.007" v="215" actId="478"/>
          <ac:spMkLst>
            <pc:docMk/>
            <pc:sldMk cId="2642691479" sldId="261"/>
            <ac:spMk id="3" creationId="{45BF3426-DF27-C2EF-F314-CB5A3E3C878B}"/>
          </ac:spMkLst>
        </pc:spChg>
        <pc:spChg chg="add">
          <ac:chgData name="Alex Ajtai" userId="96ee8f13-18ab-41a3-b966-1732cd9761b6" providerId="ADAL" clId="{1DDC2E83-DEA4-4E8B-B45E-6E05A3E7902E}" dt="2023-11-22T08:46:05.005" v="220" actId="26606"/>
          <ac:spMkLst>
            <pc:docMk/>
            <pc:sldMk cId="2642691479" sldId="261"/>
            <ac:spMk id="9" creationId="{AB8C311F-7253-4AED-9701-7FC0708C41C7}"/>
          </ac:spMkLst>
        </pc:spChg>
        <pc:spChg chg="add">
          <ac:chgData name="Alex Ajtai" userId="96ee8f13-18ab-41a3-b966-1732cd9761b6" providerId="ADAL" clId="{1DDC2E83-DEA4-4E8B-B45E-6E05A3E7902E}" dt="2023-11-22T08:46:05.005" v="220" actId="26606"/>
          <ac:spMkLst>
            <pc:docMk/>
            <pc:sldMk cId="2642691479" sldId="261"/>
            <ac:spMk id="11" creationId="{E2384209-CB15-4CDF-9D31-C44FD9A3F20D}"/>
          </ac:spMkLst>
        </pc:spChg>
        <pc:spChg chg="add">
          <ac:chgData name="Alex Ajtai" userId="96ee8f13-18ab-41a3-b966-1732cd9761b6" providerId="ADAL" clId="{1DDC2E83-DEA4-4E8B-B45E-6E05A3E7902E}" dt="2023-11-22T08:46:05.005" v="220" actId="26606"/>
          <ac:spMkLst>
            <pc:docMk/>
            <pc:sldMk cId="2642691479" sldId="261"/>
            <ac:spMk id="13" creationId="{2633B3B5-CC90-43F0-8714-D31D1F3F0209}"/>
          </ac:spMkLst>
        </pc:spChg>
        <pc:spChg chg="add">
          <ac:chgData name="Alex Ajtai" userId="96ee8f13-18ab-41a3-b966-1732cd9761b6" providerId="ADAL" clId="{1DDC2E83-DEA4-4E8B-B45E-6E05A3E7902E}" dt="2023-11-22T08:46:05.005" v="220" actId="26606"/>
          <ac:spMkLst>
            <pc:docMk/>
            <pc:sldMk cId="2642691479" sldId="261"/>
            <ac:spMk id="15" creationId="{A8D57A06-A426-446D-B02C-A2DC6B62E45E}"/>
          </ac:spMkLst>
        </pc:spChg>
        <pc:picChg chg="add mod">
          <ac:chgData name="Alex Ajtai" userId="96ee8f13-18ab-41a3-b966-1732cd9761b6" providerId="ADAL" clId="{1DDC2E83-DEA4-4E8B-B45E-6E05A3E7902E}" dt="2023-11-22T08:46:05.005" v="220" actId="26606"/>
          <ac:picMkLst>
            <pc:docMk/>
            <pc:sldMk cId="2642691479" sldId="261"/>
            <ac:picMk id="4" creationId="{D0C29DDE-0C79-2654-F185-6C69E85525EF}"/>
          </ac:picMkLst>
        </pc:picChg>
      </pc:sldChg>
      <pc:sldChg chg="addSp modSp new mod ord setBg">
        <pc:chgData name="Alex Ajtai" userId="96ee8f13-18ab-41a3-b966-1732cd9761b6" providerId="ADAL" clId="{1DDC2E83-DEA4-4E8B-B45E-6E05A3E7902E}" dt="2023-11-22T08:53:37.667" v="285" actId="123"/>
        <pc:sldMkLst>
          <pc:docMk/>
          <pc:sldMk cId="2812487865" sldId="262"/>
        </pc:sldMkLst>
        <pc:spChg chg="mod">
          <ac:chgData name="Alex Ajtai" userId="96ee8f13-18ab-41a3-b966-1732cd9761b6" providerId="ADAL" clId="{1DDC2E83-DEA4-4E8B-B45E-6E05A3E7902E}" dt="2023-11-22T08:53:33.808" v="284" actId="26606"/>
          <ac:spMkLst>
            <pc:docMk/>
            <pc:sldMk cId="2812487865" sldId="262"/>
            <ac:spMk id="2" creationId="{C4E76521-AB84-6ECD-2AEF-B32893D79F13}"/>
          </ac:spMkLst>
        </pc:spChg>
        <pc:spChg chg="mod">
          <ac:chgData name="Alex Ajtai" userId="96ee8f13-18ab-41a3-b966-1732cd9761b6" providerId="ADAL" clId="{1DDC2E83-DEA4-4E8B-B45E-6E05A3E7902E}" dt="2023-11-22T08:53:37.667" v="285" actId="123"/>
          <ac:spMkLst>
            <pc:docMk/>
            <pc:sldMk cId="2812487865" sldId="262"/>
            <ac:spMk id="3" creationId="{A531F80C-9242-BC02-1A87-91068F06D745}"/>
          </ac:spMkLst>
        </pc:spChg>
        <pc:spChg chg="add">
          <ac:chgData name="Alex Ajtai" userId="96ee8f13-18ab-41a3-b966-1732cd9761b6" providerId="ADAL" clId="{1DDC2E83-DEA4-4E8B-B45E-6E05A3E7902E}" dt="2023-11-22T08:53:33.808" v="284" actId="26606"/>
          <ac:spMkLst>
            <pc:docMk/>
            <pc:sldMk cId="2812487865" sldId="262"/>
            <ac:spMk id="8" creationId="{09588DA8-065E-4F6F-8EFD-43104AB2E0CF}"/>
          </ac:spMkLst>
        </pc:spChg>
        <pc:spChg chg="add">
          <ac:chgData name="Alex Ajtai" userId="96ee8f13-18ab-41a3-b966-1732cd9761b6" providerId="ADAL" clId="{1DDC2E83-DEA4-4E8B-B45E-6E05A3E7902E}" dt="2023-11-22T08:53:33.808" v="284" actId="26606"/>
          <ac:spMkLst>
            <pc:docMk/>
            <pc:sldMk cId="2812487865" sldId="262"/>
            <ac:spMk id="10" creationId="{C4285719-470E-454C-AF62-8323075F1F5B}"/>
          </ac:spMkLst>
        </pc:spChg>
        <pc:spChg chg="add">
          <ac:chgData name="Alex Ajtai" userId="96ee8f13-18ab-41a3-b966-1732cd9761b6" providerId="ADAL" clId="{1DDC2E83-DEA4-4E8B-B45E-6E05A3E7902E}" dt="2023-11-22T08:53:33.808" v="284" actId="26606"/>
          <ac:spMkLst>
            <pc:docMk/>
            <pc:sldMk cId="2812487865" sldId="262"/>
            <ac:spMk id="12" creationId="{CD9FE4EF-C4D8-49A0-B2FF-81D8DB7D8A24}"/>
          </ac:spMkLst>
        </pc:spChg>
        <pc:spChg chg="add">
          <ac:chgData name="Alex Ajtai" userId="96ee8f13-18ab-41a3-b966-1732cd9761b6" providerId="ADAL" clId="{1DDC2E83-DEA4-4E8B-B45E-6E05A3E7902E}" dt="2023-11-22T08:53:33.808" v="284" actId="26606"/>
          <ac:spMkLst>
            <pc:docMk/>
            <pc:sldMk cId="2812487865" sldId="262"/>
            <ac:spMk id="14" creationId="{4300840D-0A0B-4512-BACA-B439D5B9C57C}"/>
          </ac:spMkLst>
        </pc:spChg>
        <pc:spChg chg="add">
          <ac:chgData name="Alex Ajtai" userId="96ee8f13-18ab-41a3-b966-1732cd9761b6" providerId="ADAL" clId="{1DDC2E83-DEA4-4E8B-B45E-6E05A3E7902E}" dt="2023-11-22T08:53:33.808" v="284" actId="26606"/>
          <ac:spMkLst>
            <pc:docMk/>
            <pc:sldMk cId="2812487865" sldId="262"/>
            <ac:spMk id="16" creationId="{D2B78728-A580-49A7-84F9-6EF6F583ADE0}"/>
          </ac:spMkLst>
        </pc:spChg>
        <pc:spChg chg="add">
          <ac:chgData name="Alex Ajtai" userId="96ee8f13-18ab-41a3-b966-1732cd9761b6" providerId="ADAL" clId="{1DDC2E83-DEA4-4E8B-B45E-6E05A3E7902E}" dt="2023-11-22T08:53:33.808" v="284" actId="26606"/>
          <ac:spMkLst>
            <pc:docMk/>
            <pc:sldMk cId="2812487865" sldId="262"/>
            <ac:spMk id="18" creationId="{38FAA1A1-D861-433F-88FA-1E9D6FD31D11}"/>
          </ac:spMkLst>
        </pc:spChg>
        <pc:spChg chg="add">
          <ac:chgData name="Alex Ajtai" userId="96ee8f13-18ab-41a3-b966-1732cd9761b6" providerId="ADAL" clId="{1DDC2E83-DEA4-4E8B-B45E-6E05A3E7902E}" dt="2023-11-22T08:53:33.808" v="284" actId="26606"/>
          <ac:spMkLst>
            <pc:docMk/>
            <pc:sldMk cId="2812487865" sldId="262"/>
            <ac:spMk id="20" creationId="{8D71EDA1-87BF-4D5D-AB79-F346FD19278A}"/>
          </ac:spMkLst>
        </pc:spChg>
      </pc:sldChg>
      <pc:sldChg chg="addSp delSp modSp new mod setBg">
        <pc:chgData name="Alex Ajtai" userId="96ee8f13-18ab-41a3-b966-1732cd9761b6" providerId="ADAL" clId="{1DDC2E83-DEA4-4E8B-B45E-6E05A3E7902E}" dt="2023-11-22T08:53:15.649" v="283" actId="26606"/>
        <pc:sldMkLst>
          <pc:docMk/>
          <pc:sldMk cId="2557217480" sldId="263"/>
        </pc:sldMkLst>
        <pc:spChg chg="del">
          <ac:chgData name="Alex Ajtai" userId="96ee8f13-18ab-41a3-b966-1732cd9761b6" providerId="ADAL" clId="{1DDC2E83-DEA4-4E8B-B45E-6E05A3E7902E}" dt="2023-11-22T08:48:42.680" v="265" actId="478"/>
          <ac:spMkLst>
            <pc:docMk/>
            <pc:sldMk cId="2557217480" sldId="263"/>
            <ac:spMk id="2" creationId="{06A84453-FD7E-4290-1C1A-27F886DFCFE4}"/>
          </ac:spMkLst>
        </pc:spChg>
        <pc:spChg chg="del">
          <ac:chgData name="Alex Ajtai" userId="96ee8f13-18ab-41a3-b966-1732cd9761b6" providerId="ADAL" clId="{1DDC2E83-DEA4-4E8B-B45E-6E05A3E7902E}" dt="2023-11-22T08:48:41.076" v="264" actId="478"/>
          <ac:spMkLst>
            <pc:docMk/>
            <pc:sldMk cId="2557217480" sldId="263"/>
            <ac:spMk id="3" creationId="{BDC914C3-A9F8-7843-48F9-57C686A60CE8}"/>
          </ac:spMkLst>
        </pc:spChg>
        <pc:spChg chg="add del">
          <ac:chgData name="Alex Ajtai" userId="96ee8f13-18ab-41a3-b966-1732cd9761b6" providerId="ADAL" clId="{1DDC2E83-DEA4-4E8B-B45E-6E05A3E7902E}" dt="2023-11-22T08:53:15.649" v="283" actId="26606"/>
          <ac:spMkLst>
            <pc:docMk/>
            <pc:sldMk cId="2557217480" sldId="263"/>
            <ac:spMk id="12" creationId="{5F9CFCE6-877F-4858-B8BD-2C52CA8AFBC4}"/>
          </ac:spMkLst>
        </pc:spChg>
        <pc:spChg chg="add del">
          <ac:chgData name="Alex Ajtai" userId="96ee8f13-18ab-41a3-b966-1732cd9761b6" providerId="ADAL" clId="{1DDC2E83-DEA4-4E8B-B45E-6E05A3E7902E}" dt="2023-11-22T08:53:15.649" v="283" actId="26606"/>
          <ac:spMkLst>
            <pc:docMk/>
            <pc:sldMk cId="2557217480" sldId="263"/>
            <ac:spMk id="14" creationId="{8213F8A0-12AE-4514-8372-0DD766EC28EE}"/>
          </ac:spMkLst>
        </pc:spChg>
        <pc:spChg chg="add del">
          <ac:chgData name="Alex Ajtai" userId="96ee8f13-18ab-41a3-b966-1732cd9761b6" providerId="ADAL" clId="{1DDC2E83-DEA4-4E8B-B45E-6E05A3E7902E}" dt="2023-11-22T08:53:15.649" v="283" actId="26606"/>
          <ac:spMkLst>
            <pc:docMk/>
            <pc:sldMk cId="2557217480" sldId="263"/>
            <ac:spMk id="16" creationId="{9EFF17D4-9A8C-4CE5-B096-D8CCD4400437}"/>
          </ac:spMkLst>
        </pc:spChg>
        <pc:picChg chg="add mod">
          <ac:chgData name="Alex Ajtai" userId="96ee8f13-18ab-41a3-b966-1732cd9761b6" providerId="ADAL" clId="{1DDC2E83-DEA4-4E8B-B45E-6E05A3E7902E}" dt="2023-11-22T08:53:15.649" v="283" actId="26606"/>
          <ac:picMkLst>
            <pc:docMk/>
            <pc:sldMk cId="2557217480" sldId="263"/>
            <ac:picMk id="5" creationId="{F8C3B4FF-8E8B-B092-BD1F-7B22FD60D4A0}"/>
          </ac:picMkLst>
        </pc:picChg>
        <pc:picChg chg="add mod">
          <ac:chgData name="Alex Ajtai" userId="96ee8f13-18ab-41a3-b966-1732cd9761b6" providerId="ADAL" clId="{1DDC2E83-DEA4-4E8B-B45E-6E05A3E7902E}" dt="2023-11-22T08:53:15.649" v="283" actId="26606"/>
          <ac:picMkLst>
            <pc:docMk/>
            <pc:sldMk cId="2557217480" sldId="263"/>
            <ac:picMk id="7" creationId="{09D8A191-B418-635F-6829-B10E1016160C}"/>
          </ac:picMkLst>
        </pc:picChg>
      </pc:sldChg>
      <pc:sldChg chg="addSp delSp modSp new mod setBg">
        <pc:chgData name="Alex Ajtai" userId="96ee8f13-18ab-41a3-b966-1732cd9761b6" providerId="ADAL" clId="{1DDC2E83-DEA4-4E8B-B45E-6E05A3E7902E}" dt="2023-11-22T08:54:17.977" v="290" actId="26606"/>
        <pc:sldMkLst>
          <pc:docMk/>
          <pc:sldMk cId="3809290564" sldId="264"/>
        </pc:sldMkLst>
        <pc:spChg chg="del">
          <ac:chgData name="Alex Ajtai" userId="96ee8f13-18ab-41a3-b966-1732cd9761b6" providerId="ADAL" clId="{1DDC2E83-DEA4-4E8B-B45E-6E05A3E7902E}" dt="2023-11-22T08:53:52.971" v="288" actId="478"/>
          <ac:spMkLst>
            <pc:docMk/>
            <pc:sldMk cId="3809290564" sldId="264"/>
            <ac:spMk id="2" creationId="{A8EFD1B8-6DF4-FA1A-A1AD-91EEEA733431}"/>
          </ac:spMkLst>
        </pc:spChg>
        <pc:spChg chg="del">
          <ac:chgData name="Alex Ajtai" userId="96ee8f13-18ab-41a3-b966-1732cd9761b6" providerId="ADAL" clId="{1DDC2E83-DEA4-4E8B-B45E-6E05A3E7902E}" dt="2023-11-22T08:53:51.571" v="287" actId="478"/>
          <ac:spMkLst>
            <pc:docMk/>
            <pc:sldMk cId="3809290564" sldId="264"/>
            <ac:spMk id="3" creationId="{0FA5A048-49FA-230D-74BC-0368BBE97128}"/>
          </ac:spMkLst>
        </pc:spChg>
        <pc:spChg chg="add">
          <ac:chgData name="Alex Ajtai" userId="96ee8f13-18ab-41a3-b966-1732cd9761b6" providerId="ADAL" clId="{1DDC2E83-DEA4-4E8B-B45E-6E05A3E7902E}" dt="2023-11-22T08:54:17.977" v="290" actId="26606"/>
          <ac:spMkLst>
            <pc:docMk/>
            <pc:sldMk cId="3809290564" sldId="264"/>
            <ac:spMk id="10" creationId="{AB8C311F-7253-4AED-9701-7FC0708C41C7}"/>
          </ac:spMkLst>
        </pc:spChg>
        <pc:spChg chg="add">
          <ac:chgData name="Alex Ajtai" userId="96ee8f13-18ab-41a3-b966-1732cd9761b6" providerId="ADAL" clId="{1DDC2E83-DEA4-4E8B-B45E-6E05A3E7902E}" dt="2023-11-22T08:54:17.977" v="290" actId="26606"/>
          <ac:spMkLst>
            <pc:docMk/>
            <pc:sldMk cId="3809290564" sldId="264"/>
            <ac:spMk id="12" creationId="{FD073016-B734-483B-8953-5BADEE145112}"/>
          </ac:spMkLst>
        </pc:spChg>
        <pc:spChg chg="add">
          <ac:chgData name="Alex Ajtai" userId="96ee8f13-18ab-41a3-b966-1732cd9761b6" providerId="ADAL" clId="{1DDC2E83-DEA4-4E8B-B45E-6E05A3E7902E}" dt="2023-11-22T08:54:17.977" v="290" actId="26606"/>
          <ac:spMkLst>
            <pc:docMk/>
            <pc:sldMk cId="3809290564" sldId="264"/>
            <ac:spMk id="14" creationId="{90A7EAB6-59D3-4325-8DE6-E0CA4009CE53}"/>
          </ac:spMkLst>
        </pc:spChg>
        <pc:spChg chg="add">
          <ac:chgData name="Alex Ajtai" userId="96ee8f13-18ab-41a3-b966-1732cd9761b6" providerId="ADAL" clId="{1DDC2E83-DEA4-4E8B-B45E-6E05A3E7902E}" dt="2023-11-22T08:54:17.977" v="290" actId="26606"/>
          <ac:spMkLst>
            <pc:docMk/>
            <pc:sldMk cId="3809290564" sldId="264"/>
            <ac:spMk id="16" creationId="{A8D57A06-A426-446D-B02C-A2DC6B62E45E}"/>
          </ac:spMkLst>
        </pc:spChg>
        <pc:picChg chg="add mod">
          <ac:chgData name="Alex Ajtai" userId="96ee8f13-18ab-41a3-b966-1732cd9761b6" providerId="ADAL" clId="{1DDC2E83-DEA4-4E8B-B45E-6E05A3E7902E}" dt="2023-11-22T08:54:17.977" v="290" actId="26606"/>
          <ac:picMkLst>
            <pc:docMk/>
            <pc:sldMk cId="3809290564" sldId="264"/>
            <ac:picMk id="5" creationId="{D2E063E6-33E7-5A9C-34D9-AE3F74294863}"/>
          </ac:picMkLst>
        </pc:picChg>
      </pc:sldChg>
      <pc:sldChg chg="addSp modSp new mod setBg">
        <pc:chgData name="Alex Ajtai" userId="96ee8f13-18ab-41a3-b966-1732cd9761b6" providerId="ADAL" clId="{1DDC2E83-DEA4-4E8B-B45E-6E05A3E7902E}" dt="2023-11-22T08:57:39.594" v="340" actId="26606"/>
        <pc:sldMkLst>
          <pc:docMk/>
          <pc:sldMk cId="364460735" sldId="265"/>
        </pc:sldMkLst>
        <pc:spChg chg="mod">
          <ac:chgData name="Alex Ajtai" userId="96ee8f13-18ab-41a3-b966-1732cd9761b6" providerId="ADAL" clId="{1DDC2E83-DEA4-4E8B-B45E-6E05A3E7902E}" dt="2023-11-22T08:57:39.594" v="340" actId="26606"/>
          <ac:spMkLst>
            <pc:docMk/>
            <pc:sldMk cId="364460735" sldId="265"/>
            <ac:spMk id="2" creationId="{433F7CEF-8834-A1B2-AC8B-8B5BDD9E3878}"/>
          </ac:spMkLst>
        </pc:spChg>
        <pc:spChg chg="mod">
          <ac:chgData name="Alex Ajtai" userId="96ee8f13-18ab-41a3-b966-1732cd9761b6" providerId="ADAL" clId="{1DDC2E83-DEA4-4E8B-B45E-6E05A3E7902E}" dt="2023-11-22T08:57:39.594" v="340" actId="26606"/>
          <ac:spMkLst>
            <pc:docMk/>
            <pc:sldMk cId="364460735" sldId="265"/>
            <ac:spMk id="3" creationId="{609B3E50-C684-7341-3C3E-0C9D53076A60}"/>
          </ac:spMkLst>
        </pc:spChg>
        <pc:spChg chg="add">
          <ac:chgData name="Alex Ajtai" userId="96ee8f13-18ab-41a3-b966-1732cd9761b6" providerId="ADAL" clId="{1DDC2E83-DEA4-4E8B-B45E-6E05A3E7902E}" dt="2023-11-22T08:57:39.594" v="340" actId="26606"/>
          <ac:spMkLst>
            <pc:docMk/>
            <pc:sldMk cId="364460735" sldId="265"/>
            <ac:spMk id="8" creationId="{1B15ED52-F352-441B-82BF-E0EA34836D08}"/>
          </ac:spMkLst>
        </pc:spChg>
        <pc:spChg chg="add">
          <ac:chgData name="Alex Ajtai" userId="96ee8f13-18ab-41a3-b966-1732cd9761b6" providerId="ADAL" clId="{1DDC2E83-DEA4-4E8B-B45E-6E05A3E7902E}" dt="2023-11-22T08:57:39.594" v="340" actId="26606"/>
          <ac:spMkLst>
            <pc:docMk/>
            <pc:sldMk cId="364460735" sldId="265"/>
            <ac:spMk id="10" creationId="{3B2E3793-BFE6-45A2-9B7B-E18844431C99}"/>
          </ac:spMkLst>
        </pc:spChg>
        <pc:spChg chg="add">
          <ac:chgData name="Alex Ajtai" userId="96ee8f13-18ab-41a3-b966-1732cd9761b6" providerId="ADAL" clId="{1DDC2E83-DEA4-4E8B-B45E-6E05A3E7902E}" dt="2023-11-22T08:57:39.594" v="340" actId="26606"/>
          <ac:spMkLst>
            <pc:docMk/>
            <pc:sldMk cId="364460735" sldId="265"/>
            <ac:spMk id="12" creationId="{BC4C4868-CB8F-4AF9-9CDB-8108F2C19B67}"/>
          </ac:spMkLst>
        </pc:spChg>
        <pc:spChg chg="add">
          <ac:chgData name="Alex Ajtai" userId="96ee8f13-18ab-41a3-b966-1732cd9761b6" providerId="ADAL" clId="{1DDC2E83-DEA4-4E8B-B45E-6E05A3E7902E}" dt="2023-11-22T08:57:39.594" v="340" actId="26606"/>
          <ac:spMkLst>
            <pc:docMk/>
            <pc:sldMk cId="364460735" sldId="265"/>
            <ac:spMk id="14" creationId="{375E0459-6403-40CD-989D-56A4407CA12E}"/>
          </ac:spMkLst>
        </pc:spChg>
        <pc:spChg chg="add">
          <ac:chgData name="Alex Ajtai" userId="96ee8f13-18ab-41a3-b966-1732cd9761b6" providerId="ADAL" clId="{1DDC2E83-DEA4-4E8B-B45E-6E05A3E7902E}" dt="2023-11-22T08:57:39.594" v="340" actId="26606"/>
          <ac:spMkLst>
            <pc:docMk/>
            <pc:sldMk cId="364460735" sldId="265"/>
            <ac:spMk id="16" creationId="{53E5B1A8-3AC9-4BD1-9BBC-78CA94F2D1BA}"/>
          </ac:spMkLst>
        </pc:spChg>
      </pc:sldChg>
      <pc:sldChg chg="addSp delSp modSp new mod setBg">
        <pc:chgData name="Alex Ajtai" userId="96ee8f13-18ab-41a3-b966-1732cd9761b6" providerId="ADAL" clId="{1DDC2E83-DEA4-4E8B-B45E-6E05A3E7902E}" dt="2023-11-22T08:57:35.906" v="339" actId="26606"/>
        <pc:sldMkLst>
          <pc:docMk/>
          <pc:sldMk cId="3366816515" sldId="266"/>
        </pc:sldMkLst>
        <pc:spChg chg="del">
          <ac:chgData name="Alex Ajtai" userId="96ee8f13-18ab-41a3-b966-1732cd9761b6" providerId="ADAL" clId="{1DDC2E83-DEA4-4E8B-B45E-6E05A3E7902E}" dt="2023-11-22T08:57:06.750" v="337" actId="478"/>
          <ac:spMkLst>
            <pc:docMk/>
            <pc:sldMk cId="3366816515" sldId="266"/>
            <ac:spMk id="2" creationId="{F3102A1C-5D40-CA6F-5801-A5007D835B93}"/>
          </ac:spMkLst>
        </pc:spChg>
        <pc:spChg chg="del">
          <ac:chgData name="Alex Ajtai" userId="96ee8f13-18ab-41a3-b966-1732cd9761b6" providerId="ADAL" clId="{1DDC2E83-DEA4-4E8B-B45E-6E05A3E7902E}" dt="2023-11-22T08:57:04.396" v="336" actId="478"/>
          <ac:spMkLst>
            <pc:docMk/>
            <pc:sldMk cId="3366816515" sldId="266"/>
            <ac:spMk id="3" creationId="{838DF961-36DE-BC41-666A-1B38DA64EDD8}"/>
          </ac:spMkLst>
        </pc:spChg>
        <pc:spChg chg="add">
          <ac:chgData name="Alex Ajtai" userId="96ee8f13-18ab-41a3-b966-1732cd9761b6" providerId="ADAL" clId="{1DDC2E83-DEA4-4E8B-B45E-6E05A3E7902E}" dt="2023-11-22T08:57:35.906" v="339" actId="26606"/>
          <ac:spMkLst>
            <pc:docMk/>
            <pc:sldMk cId="3366816515" sldId="266"/>
            <ac:spMk id="10" creationId="{AB8C311F-7253-4AED-9701-7FC0708C41C7}"/>
          </ac:spMkLst>
        </pc:spChg>
        <pc:spChg chg="add">
          <ac:chgData name="Alex Ajtai" userId="96ee8f13-18ab-41a3-b966-1732cd9761b6" providerId="ADAL" clId="{1DDC2E83-DEA4-4E8B-B45E-6E05A3E7902E}" dt="2023-11-22T08:57:35.906" v="339" actId="26606"/>
          <ac:spMkLst>
            <pc:docMk/>
            <pc:sldMk cId="3366816515" sldId="266"/>
            <ac:spMk id="12" creationId="{FD073016-B734-483B-8953-5BADEE145112}"/>
          </ac:spMkLst>
        </pc:spChg>
        <pc:spChg chg="add">
          <ac:chgData name="Alex Ajtai" userId="96ee8f13-18ab-41a3-b966-1732cd9761b6" providerId="ADAL" clId="{1DDC2E83-DEA4-4E8B-B45E-6E05A3E7902E}" dt="2023-11-22T08:57:35.906" v="339" actId="26606"/>
          <ac:spMkLst>
            <pc:docMk/>
            <pc:sldMk cId="3366816515" sldId="266"/>
            <ac:spMk id="14" creationId="{90A7EAB6-59D3-4325-8DE6-E0CA4009CE53}"/>
          </ac:spMkLst>
        </pc:spChg>
        <pc:spChg chg="add">
          <ac:chgData name="Alex Ajtai" userId="96ee8f13-18ab-41a3-b966-1732cd9761b6" providerId="ADAL" clId="{1DDC2E83-DEA4-4E8B-B45E-6E05A3E7902E}" dt="2023-11-22T08:57:35.906" v="339" actId="26606"/>
          <ac:spMkLst>
            <pc:docMk/>
            <pc:sldMk cId="3366816515" sldId="266"/>
            <ac:spMk id="16" creationId="{A8D57A06-A426-446D-B02C-A2DC6B62E45E}"/>
          </ac:spMkLst>
        </pc:spChg>
        <pc:picChg chg="add mod">
          <ac:chgData name="Alex Ajtai" userId="96ee8f13-18ab-41a3-b966-1732cd9761b6" providerId="ADAL" clId="{1DDC2E83-DEA4-4E8B-B45E-6E05A3E7902E}" dt="2023-11-22T08:57:35.906" v="339" actId="26606"/>
          <ac:picMkLst>
            <pc:docMk/>
            <pc:sldMk cId="3366816515" sldId="266"/>
            <ac:picMk id="5" creationId="{057FD019-6A6D-D4CD-3CAB-E029B14FD85F}"/>
          </ac:picMkLst>
        </pc:picChg>
      </pc:sldChg>
      <pc:sldChg chg="addSp delSp modSp new mod setBg">
        <pc:chgData name="Alex Ajtai" userId="96ee8f13-18ab-41a3-b966-1732cd9761b6" providerId="ADAL" clId="{1DDC2E83-DEA4-4E8B-B45E-6E05A3E7902E}" dt="2023-11-22T08:58:19.017" v="345" actId="26606"/>
        <pc:sldMkLst>
          <pc:docMk/>
          <pc:sldMk cId="2072255858" sldId="267"/>
        </pc:sldMkLst>
        <pc:spChg chg="del">
          <ac:chgData name="Alex Ajtai" userId="96ee8f13-18ab-41a3-b966-1732cd9761b6" providerId="ADAL" clId="{1DDC2E83-DEA4-4E8B-B45E-6E05A3E7902E}" dt="2023-11-22T08:58:17.638" v="344" actId="478"/>
          <ac:spMkLst>
            <pc:docMk/>
            <pc:sldMk cId="2072255858" sldId="267"/>
            <ac:spMk id="2" creationId="{92CFFCDD-471A-C77C-9EED-21377B8D2F50}"/>
          </ac:spMkLst>
        </pc:spChg>
        <pc:spChg chg="del">
          <ac:chgData name="Alex Ajtai" userId="96ee8f13-18ab-41a3-b966-1732cd9761b6" providerId="ADAL" clId="{1DDC2E83-DEA4-4E8B-B45E-6E05A3E7902E}" dt="2023-11-22T08:58:15.858" v="343" actId="478"/>
          <ac:spMkLst>
            <pc:docMk/>
            <pc:sldMk cId="2072255858" sldId="267"/>
            <ac:spMk id="3" creationId="{13BC0720-5F43-E639-F3BB-5EE5B78DAAF8}"/>
          </ac:spMkLst>
        </pc:spChg>
        <pc:spChg chg="add">
          <ac:chgData name="Alex Ajtai" userId="96ee8f13-18ab-41a3-b966-1732cd9761b6" providerId="ADAL" clId="{1DDC2E83-DEA4-4E8B-B45E-6E05A3E7902E}" dt="2023-11-22T08:58:19.017" v="345" actId="26606"/>
          <ac:spMkLst>
            <pc:docMk/>
            <pc:sldMk cId="2072255858" sldId="267"/>
            <ac:spMk id="10" creationId="{AB8C311F-7253-4AED-9701-7FC0708C41C7}"/>
          </ac:spMkLst>
        </pc:spChg>
        <pc:spChg chg="add">
          <ac:chgData name="Alex Ajtai" userId="96ee8f13-18ab-41a3-b966-1732cd9761b6" providerId="ADAL" clId="{1DDC2E83-DEA4-4E8B-B45E-6E05A3E7902E}" dt="2023-11-22T08:58:19.017" v="345" actId="26606"/>
          <ac:spMkLst>
            <pc:docMk/>
            <pc:sldMk cId="2072255858" sldId="267"/>
            <ac:spMk id="12" creationId="{E2384209-CB15-4CDF-9D31-C44FD9A3F20D}"/>
          </ac:spMkLst>
        </pc:spChg>
        <pc:spChg chg="add">
          <ac:chgData name="Alex Ajtai" userId="96ee8f13-18ab-41a3-b966-1732cd9761b6" providerId="ADAL" clId="{1DDC2E83-DEA4-4E8B-B45E-6E05A3E7902E}" dt="2023-11-22T08:58:19.017" v="345" actId="26606"/>
          <ac:spMkLst>
            <pc:docMk/>
            <pc:sldMk cId="2072255858" sldId="267"/>
            <ac:spMk id="14" creationId="{2633B3B5-CC90-43F0-8714-D31D1F3F0209}"/>
          </ac:spMkLst>
        </pc:spChg>
        <pc:spChg chg="add">
          <ac:chgData name="Alex Ajtai" userId="96ee8f13-18ab-41a3-b966-1732cd9761b6" providerId="ADAL" clId="{1DDC2E83-DEA4-4E8B-B45E-6E05A3E7902E}" dt="2023-11-22T08:58:19.017" v="345" actId="26606"/>
          <ac:spMkLst>
            <pc:docMk/>
            <pc:sldMk cId="2072255858" sldId="267"/>
            <ac:spMk id="16" creationId="{A8D57A06-A426-446D-B02C-A2DC6B62E45E}"/>
          </ac:spMkLst>
        </pc:spChg>
        <pc:picChg chg="add mod">
          <ac:chgData name="Alex Ajtai" userId="96ee8f13-18ab-41a3-b966-1732cd9761b6" providerId="ADAL" clId="{1DDC2E83-DEA4-4E8B-B45E-6E05A3E7902E}" dt="2023-11-22T08:58:19.017" v="345" actId="26606"/>
          <ac:picMkLst>
            <pc:docMk/>
            <pc:sldMk cId="2072255858" sldId="267"/>
            <ac:picMk id="5" creationId="{871E9AF3-7F01-4261-6C06-B8EB0544B3AE}"/>
          </ac:picMkLst>
        </pc:picChg>
      </pc:sldChg>
      <pc:sldChg chg="addSp modSp new mod setBg">
        <pc:chgData name="Alex Ajtai" userId="96ee8f13-18ab-41a3-b966-1732cd9761b6" providerId="ADAL" clId="{1DDC2E83-DEA4-4E8B-B45E-6E05A3E7902E}" dt="2023-11-22T09:09:20.378" v="511" actId="20577"/>
        <pc:sldMkLst>
          <pc:docMk/>
          <pc:sldMk cId="586515373" sldId="268"/>
        </pc:sldMkLst>
        <pc:spChg chg="mod">
          <ac:chgData name="Alex Ajtai" userId="96ee8f13-18ab-41a3-b966-1732cd9761b6" providerId="ADAL" clId="{1DDC2E83-DEA4-4E8B-B45E-6E05A3E7902E}" dt="2023-11-22T09:00:34.206" v="405" actId="26606"/>
          <ac:spMkLst>
            <pc:docMk/>
            <pc:sldMk cId="586515373" sldId="268"/>
            <ac:spMk id="2" creationId="{A734293F-C16F-9D38-386D-C1415DE33E5A}"/>
          </ac:spMkLst>
        </pc:spChg>
        <pc:spChg chg="mod">
          <ac:chgData name="Alex Ajtai" userId="96ee8f13-18ab-41a3-b966-1732cd9761b6" providerId="ADAL" clId="{1DDC2E83-DEA4-4E8B-B45E-6E05A3E7902E}" dt="2023-11-22T09:09:20.378" v="511" actId="20577"/>
          <ac:spMkLst>
            <pc:docMk/>
            <pc:sldMk cId="586515373" sldId="268"/>
            <ac:spMk id="3" creationId="{5EC89431-0B2E-0CE4-1466-66A1EB83644A}"/>
          </ac:spMkLst>
        </pc:spChg>
        <pc:spChg chg="add">
          <ac:chgData name="Alex Ajtai" userId="96ee8f13-18ab-41a3-b966-1732cd9761b6" providerId="ADAL" clId="{1DDC2E83-DEA4-4E8B-B45E-6E05A3E7902E}" dt="2023-11-22T09:00:34.206" v="405" actId="26606"/>
          <ac:spMkLst>
            <pc:docMk/>
            <pc:sldMk cId="586515373" sldId="268"/>
            <ac:spMk id="8" creationId="{DEE2AD96-B495-4E06-9291-B71706F728CB}"/>
          </ac:spMkLst>
        </pc:spChg>
        <pc:spChg chg="add">
          <ac:chgData name="Alex Ajtai" userId="96ee8f13-18ab-41a3-b966-1732cd9761b6" providerId="ADAL" clId="{1DDC2E83-DEA4-4E8B-B45E-6E05A3E7902E}" dt="2023-11-22T09:00:34.206" v="405" actId="26606"/>
          <ac:spMkLst>
            <pc:docMk/>
            <pc:sldMk cId="586515373" sldId="268"/>
            <ac:spMk id="10" creationId="{53CF6D67-C5A8-4ADD-9E8E-1E38CA1D3166}"/>
          </ac:spMkLst>
        </pc:spChg>
        <pc:spChg chg="add">
          <ac:chgData name="Alex Ajtai" userId="96ee8f13-18ab-41a3-b966-1732cd9761b6" providerId="ADAL" clId="{1DDC2E83-DEA4-4E8B-B45E-6E05A3E7902E}" dt="2023-11-22T09:00:34.206" v="405" actId="26606"/>
          <ac:spMkLst>
            <pc:docMk/>
            <pc:sldMk cId="586515373" sldId="268"/>
            <ac:spMk id="12" creationId="{86909FA0-B515-4681-B7A8-FA281D133B94}"/>
          </ac:spMkLst>
        </pc:spChg>
        <pc:spChg chg="add">
          <ac:chgData name="Alex Ajtai" userId="96ee8f13-18ab-41a3-b966-1732cd9761b6" providerId="ADAL" clId="{1DDC2E83-DEA4-4E8B-B45E-6E05A3E7902E}" dt="2023-11-22T09:00:34.206" v="405" actId="26606"/>
          <ac:spMkLst>
            <pc:docMk/>
            <pc:sldMk cId="586515373" sldId="268"/>
            <ac:spMk id="14" creationId="{21C9FE86-FCC3-4A31-AA1C-C882262B7FE7}"/>
          </ac:spMkLst>
        </pc:spChg>
        <pc:spChg chg="add">
          <ac:chgData name="Alex Ajtai" userId="96ee8f13-18ab-41a3-b966-1732cd9761b6" providerId="ADAL" clId="{1DDC2E83-DEA4-4E8B-B45E-6E05A3E7902E}" dt="2023-11-22T09:00:34.206" v="405" actId="26606"/>
          <ac:spMkLst>
            <pc:docMk/>
            <pc:sldMk cId="586515373" sldId="268"/>
            <ac:spMk id="16" creationId="{7D96243B-ECED-4B71-8E06-AE9A285EAD20}"/>
          </ac:spMkLst>
        </pc:spChg>
        <pc:spChg chg="add">
          <ac:chgData name="Alex Ajtai" userId="96ee8f13-18ab-41a3-b966-1732cd9761b6" providerId="ADAL" clId="{1DDC2E83-DEA4-4E8B-B45E-6E05A3E7902E}" dt="2023-11-22T09:00:34.206" v="405" actId="26606"/>
          <ac:spMkLst>
            <pc:docMk/>
            <pc:sldMk cId="586515373" sldId="268"/>
            <ac:spMk id="18" creationId="{A09989E4-EFDC-4A90-A633-E0525FB4139E}"/>
          </ac:spMkLst>
        </pc:spChg>
      </pc:sldChg>
      <pc:sldChg chg="addSp delSp modSp new mod setBg">
        <pc:chgData name="Alex Ajtai" userId="96ee8f13-18ab-41a3-b966-1732cd9761b6" providerId="ADAL" clId="{1DDC2E83-DEA4-4E8B-B45E-6E05A3E7902E}" dt="2023-11-22T09:00:27.362" v="404" actId="26606"/>
        <pc:sldMkLst>
          <pc:docMk/>
          <pc:sldMk cId="4275307005" sldId="269"/>
        </pc:sldMkLst>
        <pc:spChg chg="del">
          <ac:chgData name="Alex Ajtai" userId="96ee8f13-18ab-41a3-b966-1732cd9761b6" providerId="ADAL" clId="{1DDC2E83-DEA4-4E8B-B45E-6E05A3E7902E}" dt="2023-11-22T08:59:56.910" v="402" actId="478"/>
          <ac:spMkLst>
            <pc:docMk/>
            <pc:sldMk cId="4275307005" sldId="269"/>
            <ac:spMk id="2" creationId="{22556E5C-D336-4476-D038-AB43A8480416}"/>
          </ac:spMkLst>
        </pc:spChg>
        <pc:spChg chg="del">
          <ac:chgData name="Alex Ajtai" userId="96ee8f13-18ab-41a3-b966-1732cd9761b6" providerId="ADAL" clId="{1DDC2E83-DEA4-4E8B-B45E-6E05A3E7902E}" dt="2023-11-22T08:59:55.780" v="401" actId="478"/>
          <ac:spMkLst>
            <pc:docMk/>
            <pc:sldMk cId="4275307005" sldId="269"/>
            <ac:spMk id="3" creationId="{0668AF8F-43FC-1C21-D7FF-FDD6336FF3A5}"/>
          </ac:spMkLst>
        </pc:spChg>
        <pc:spChg chg="add">
          <ac:chgData name="Alex Ajtai" userId="96ee8f13-18ab-41a3-b966-1732cd9761b6" providerId="ADAL" clId="{1DDC2E83-DEA4-4E8B-B45E-6E05A3E7902E}" dt="2023-11-22T09:00:27.362" v="404" actId="26606"/>
          <ac:spMkLst>
            <pc:docMk/>
            <pc:sldMk cId="4275307005" sldId="269"/>
            <ac:spMk id="10" creationId="{AB8C311F-7253-4AED-9701-7FC0708C41C7}"/>
          </ac:spMkLst>
        </pc:spChg>
        <pc:spChg chg="add">
          <ac:chgData name="Alex Ajtai" userId="96ee8f13-18ab-41a3-b966-1732cd9761b6" providerId="ADAL" clId="{1DDC2E83-DEA4-4E8B-B45E-6E05A3E7902E}" dt="2023-11-22T09:00:27.362" v="404" actId="26606"/>
          <ac:spMkLst>
            <pc:docMk/>
            <pc:sldMk cId="4275307005" sldId="269"/>
            <ac:spMk id="12" creationId="{E2384209-CB15-4CDF-9D31-C44FD9A3F20D}"/>
          </ac:spMkLst>
        </pc:spChg>
        <pc:spChg chg="add">
          <ac:chgData name="Alex Ajtai" userId="96ee8f13-18ab-41a3-b966-1732cd9761b6" providerId="ADAL" clId="{1DDC2E83-DEA4-4E8B-B45E-6E05A3E7902E}" dt="2023-11-22T09:00:27.362" v="404" actId="26606"/>
          <ac:spMkLst>
            <pc:docMk/>
            <pc:sldMk cId="4275307005" sldId="269"/>
            <ac:spMk id="14" creationId="{2633B3B5-CC90-43F0-8714-D31D1F3F0209}"/>
          </ac:spMkLst>
        </pc:spChg>
        <pc:spChg chg="add">
          <ac:chgData name="Alex Ajtai" userId="96ee8f13-18ab-41a3-b966-1732cd9761b6" providerId="ADAL" clId="{1DDC2E83-DEA4-4E8B-B45E-6E05A3E7902E}" dt="2023-11-22T09:00:27.362" v="404" actId="26606"/>
          <ac:spMkLst>
            <pc:docMk/>
            <pc:sldMk cId="4275307005" sldId="269"/>
            <ac:spMk id="16" creationId="{A8D57A06-A426-446D-B02C-A2DC6B62E45E}"/>
          </ac:spMkLst>
        </pc:spChg>
        <pc:picChg chg="add mod">
          <ac:chgData name="Alex Ajtai" userId="96ee8f13-18ab-41a3-b966-1732cd9761b6" providerId="ADAL" clId="{1DDC2E83-DEA4-4E8B-B45E-6E05A3E7902E}" dt="2023-11-22T09:00:27.362" v="404" actId="26606"/>
          <ac:picMkLst>
            <pc:docMk/>
            <pc:sldMk cId="4275307005" sldId="269"/>
            <ac:picMk id="5" creationId="{6C4CCDE5-C63D-AE2E-5109-00EE8ED9A0B3}"/>
          </ac:picMkLst>
        </pc:picChg>
      </pc:sldChg>
      <pc:sldChg chg="addSp delSp modSp new mod setBg">
        <pc:chgData name="Alex Ajtai" userId="96ee8f13-18ab-41a3-b966-1732cd9761b6" providerId="ADAL" clId="{1DDC2E83-DEA4-4E8B-B45E-6E05A3E7902E}" dt="2023-11-22T09:01:18.502" v="414" actId="26606"/>
        <pc:sldMkLst>
          <pc:docMk/>
          <pc:sldMk cId="423093163" sldId="270"/>
        </pc:sldMkLst>
        <pc:spChg chg="del">
          <ac:chgData name="Alex Ajtai" userId="96ee8f13-18ab-41a3-b966-1732cd9761b6" providerId="ADAL" clId="{1DDC2E83-DEA4-4E8B-B45E-6E05A3E7902E}" dt="2023-11-22T09:00:54.648" v="408" actId="478"/>
          <ac:spMkLst>
            <pc:docMk/>
            <pc:sldMk cId="423093163" sldId="270"/>
            <ac:spMk id="2" creationId="{D41EB345-82BA-64DC-8C4E-7FB6AB7C0739}"/>
          </ac:spMkLst>
        </pc:spChg>
        <pc:spChg chg="del">
          <ac:chgData name="Alex Ajtai" userId="96ee8f13-18ab-41a3-b966-1732cd9761b6" providerId="ADAL" clId="{1DDC2E83-DEA4-4E8B-B45E-6E05A3E7902E}" dt="2023-11-22T09:00:53.733" v="407" actId="478"/>
          <ac:spMkLst>
            <pc:docMk/>
            <pc:sldMk cId="423093163" sldId="270"/>
            <ac:spMk id="3" creationId="{798DAAF4-240F-FF8D-33FF-EF27ED7A16A0}"/>
          </ac:spMkLst>
        </pc:spChg>
        <pc:spChg chg="add del">
          <ac:chgData name="Alex Ajtai" userId="96ee8f13-18ab-41a3-b966-1732cd9761b6" providerId="ADAL" clId="{1DDC2E83-DEA4-4E8B-B45E-6E05A3E7902E}" dt="2023-11-22T09:01:16.483" v="411" actId="26606"/>
          <ac:spMkLst>
            <pc:docMk/>
            <pc:sldMk cId="423093163" sldId="270"/>
            <ac:spMk id="10" creationId="{AB8C311F-7253-4AED-9701-7FC0708C41C7}"/>
          </ac:spMkLst>
        </pc:spChg>
        <pc:spChg chg="add del">
          <ac:chgData name="Alex Ajtai" userId="96ee8f13-18ab-41a3-b966-1732cd9761b6" providerId="ADAL" clId="{1DDC2E83-DEA4-4E8B-B45E-6E05A3E7902E}" dt="2023-11-22T09:01:16.483" v="411" actId="26606"/>
          <ac:spMkLst>
            <pc:docMk/>
            <pc:sldMk cId="423093163" sldId="270"/>
            <ac:spMk id="12" creationId="{FD073016-B734-483B-8953-5BADEE145112}"/>
          </ac:spMkLst>
        </pc:spChg>
        <pc:spChg chg="add del">
          <ac:chgData name="Alex Ajtai" userId="96ee8f13-18ab-41a3-b966-1732cd9761b6" providerId="ADAL" clId="{1DDC2E83-DEA4-4E8B-B45E-6E05A3E7902E}" dt="2023-11-22T09:01:16.483" v="411" actId="26606"/>
          <ac:spMkLst>
            <pc:docMk/>
            <pc:sldMk cId="423093163" sldId="270"/>
            <ac:spMk id="14" creationId="{90A7EAB6-59D3-4325-8DE6-E0CA4009CE53}"/>
          </ac:spMkLst>
        </pc:spChg>
        <pc:spChg chg="add del">
          <ac:chgData name="Alex Ajtai" userId="96ee8f13-18ab-41a3-b966-1732cd9761b6" providerId="ADAL" clId="{1DDC2E83-DEA4-4E8B-B45E-6E05A3E7902E}" dt="2023-11-22T09:01:16.483" v="411" actId="26606"/>
          <ac:spMkLst>
            <pc:docMk/>
            <pc:sldMk cId="423093163" sldId="270"/>
            <ac:spMk id="16" creationId="{A8D57A06-A426-446D-B02C-A2DC6B62E45E}"/>
          </ac:spMkLst>
        </pc:spChg>
        <pc:spChg chg="add del">
          <ac:chgData name="Alex Ajtai" userId="96ee8f13-18ab-41a3-b966-1732cd9761b6" providerId="ADAL" clId="{1DDC2E83-DEA4-4E8B-B45E-6E05A3E7902E}" dt="2023-11-22T09:01:18.494" v="413" actId="26606"/>
          <ac:spMkLst>
            <pc:docMk/>
            <pc:sldMk cId="423093163" sldId="270"/>
            <ac:spMk id="18" creationId="{AB8C311F-7253-4AED-9701-7FC0708C41C7}"/>
          </ac:spMkLst>
        </pc:spChg>
        <pc:spChg chg="add del">
          <ac:chgData name="Alex Ajtai" userId="96ee8f13-18ab-41a3-b966-1732cd9761b6" providerId="ADAL" clId="{1DDC2E83-DEA4-4E8B-B45E-6E05A3E7902E}" dt="2023-11-22T09:01:18.494" v="413" actId="26606"/>
          <ac:spMkLst>
            <pc:docMk/>
            <pc:sldMk cId="423093163" sldId="270"/>
            <ac:spMk id="19" creationId="{E2384209-CB15-4CDF-9D31-C44FD9A3F20D}"/>
          </ac:spMkLst>
        </pc:spChg>
        <pc:spChg chg="add del">
          <ac:chgData name="Alex Ajtai" userId="96ee8f13-18ab-41a3-b966-1732cd9761b6" providerId="ADAL" clId="{1DDC2E83-DEA4-4E8B-B45E-6E05A3E7902E}" dt="2023-11-22T09:01:18.494" v="413" actId="26606"/>
          <ac:spMkLst>
            <pc:docMk/>
            <pc:sldMk cId="423093163" sldId="270"/>
            <ac:spMk id="20" creationId="{2633B3B5-CC90-43F0-8714-D31D1F3F0209}"/>
          </ac:spMkLst>
        </pc:spChg>
        <pc:spChg chg="add del">
          <ac:chgData name="Alex Ajtai" userId="96ee8f13-18ab-41a3-b966-1732cd9761b6" providerId="ADAL" clId="{1DDC2E83-DEA4-4E8B-B45E-6E05A3E7902E}" dt="2023-11-22T09:01:18.494" v="413" actId="26606"/>
          <ac:spMkLst>
            <pc:docMk/>
            <pc:sldMk cId="423093163" sldId="270"/>
            <ac:spMk id="21" creationId="{A8D57A06-A426-446D-B02C-A2DC6B62E45E}"/>
          </ac:spMkLst>
        </pc:spChg>
        <pc:spChg chg="add">
          <ac:chgData name="Alex Ajtai" userId="96ee8f13-18ab-41a3-b966-1732cd9761b6" providerId="ADAL" clId="{1DDC2E83-DEA4-4E8B-B45E-6E05A3E7902E}" dt="2023-11-22T09:01:18.502" v="414" actId="26606"/>
          <ac:spMkLst>
            <pc:docMk/>
            <pc:sldMk cId="423093163" sldId="270"/>
            <ac:spMk id="23" creationId="{AB8C311F-7253-4AED-9701-7FC0708C41C7}"/>
          </ac:spMkLst>
        </pc:spChg>
        <pc:spChg chg="add">
          <ac:chgData name="Alex Ajtai" userId="96ee8f13-18ab-41a3-b966-1732cd9761b6" providerId="ADAL" clId="{1DDC2E83-DEA4-4E8B-B45E-6E05A3E7902E}" dt="2023-11-22T09:01:18.502" v="414" actId="26606"/>
          <ac:spMkLst>
            <pc:docMk/>
            <pc:sldMk cId="423093163" sldId="270"/>
            <ac:spMk id="24" creationId="{FD073016-B734-483B-8953-5BADEE145112}"/>
          </ac:spMkLst>
        </pc:spChg>
        <pc:spChg chg="add">
          <ac:chgData name="Alex Ajtai" userId="96ee8f13-18ab-41a3-b966-1732cd9761b6" providerId="ADAL" clId="{1DDC2E83-DEA4-4E8B-B45E-6E05A3E7902E}" dt="2023-11-22T09:01:18.502" v="414" actId="26606"/>
          <ac:spMkLst>
            <pc:docMk/>
            <pc:sldMk cId="423093163" sldId="270"/>
            <ac:spMk id="25" creationId="{90A7EAB6-59D3-4325-8DE6-E0CA4009CE53}"/>
          </ac:spMkLst>
        </pc:spChg>
        <pc:spChg chg="add">
          <ac:chgData name="Alex Ajtai" userId="96ee8f13-18ab-41a3-b966-1732cd9761b6" providerId="ADAL" clId="{1DDC2E83-DEA4-4E8B-B45E-6E05A3E7902E}" dt="2023-11-22T09:01:18.502" v="414" actId="26606"/>
          <ac:spMkLst>
            <pc:docMk/>
            <pc:sldMk cId="423093163" sldId="270"/>
            <ac:spMk id="26" creationId="{A8D57A06-A426-446D-B02C-A2DC6B62E45E}"/>
          </ac:spMkLst>
        </pc:spChg>
        <pc:picChg chg="add mod">
          <ac:chgData name="Alex Ajtai" userId="96ee8f13-18ab-41a3-b966-1732cd9761b6" providerId="ADAL" clId="{1DDC2E83-DEA4-4E8B-B45E-6E05A3E7902E}" dt="2023-11-22T09:01:18.502" v="414" actId="26606"/>
          <ac:picMkLst>
            <pc:docMk/>
            <pc:sldMk cId="423093163" sldId="270"/>
            <ac:picMk id="5" creationId="{C327E838-11FD-6555-42E7-B965C6597F1C}"/>
          </ac:picMkLst>
        </pc:picChg>
      </pc:sldChg>
      <pc:sldChg chg="addSp modSp new mod setBg">
        <pc:chgData name="Alex Ajtai" userId="96ee8f13-18ab-41a3-b966-1732cd9761b6" providerId="ADAL" clId="{1DDC2E83-DEA4-4E8B-B45E-6E05A3E7902E}" dt="2023-11-22T09:09:01.256" v="508" actId="26606"/>
        <pc:sldMkLst>
          <pc:docMk/>
          <pc:sldMk cId="2413095736" sldId="271"/>
        </pc:sldMkLst>
        <pc:spChg chg="mod">
          <ac:chgData name="Alex Ajtai" userId="96ee8f13-18ab-41a3-b966-1732cd9761b6" providerId="ADAL" clId="{1DDC2E83-DEA4-4E8B-B45E-6E05A3E7902E}" dt="2023-11-22T09:09:01.256" v="508" actId="26606"/>
          <ac:spMkLst>
            <pc:docMk/>
            <pc:sldMk cId="2413095736" sldId="271"/>
            <ac:spMk id="2" creationId="{EEAC2B8A-FB02-02DF-C12F-77CD54C7B9AB}"/>
          </ac:spMkLst>
        </pc:spChg>
        <pc:spChg chg="mod">
          <ac:chgData name="Alex Ajtai" userId="96ee8f13-18ab-41a3-b966-1732cd9761b6" providerId="ADAL" clId="{1DDC2E83-DEA4-4E8B-B45E-6E05A3E7902E}" dt="2023-11-22T09:09:01.256" v="508" actId="26606"/>
          <ac:spMkLst>
            <pc:docMk/>
            <pc:sldMk cId="2413095736" sldId="271"/>
            <ac:spMk id="3" creationId="{145FB43F-876E-B1C8-469A-B01F81B4D924}"/>
          </ac:spMkLst>
        </pc:spChg>
        <pc:spChg chg="add">
          <ac:chgData name="Alex Ajtai" userId="96ee8f13-18ab-41a3-b966-1732cd9761b6" providerId="ADAL" clId="{1DDC2E83-DEA4-4E8B-B45E-6E05A3E7902E}" dt="2023-11-22T09:09:01.256" v="508" actId="26606"/>
          <ac:spMkLst>
            <pc:docMk/>
            <pc:sldMk cId="2413095736" sldId="271"/>
            <ac:spMk id="8" creationId="{09588DA8-065E-4F6F-8EFD-43104AB2E0CF}"/>
          </ac:spMkLst>
        </pc:spChg>
        <pc:spChg chg="add">
          <ac:chgData name="Alex Ajtai" userId="96ee8f13-18ab-41a3-b966-1732cd9761b6" providerId="ADAL" clId="{1DDC2E83-DEA4-4E8B-B45E-6E05A3E7902E}" dt="2023-11-22T09:09:01.256" v="508" actId="26606"/>
          <ac:spMkLst>
            <pc:docMk/>
            <pc:sldMk cId="2413095736" sldId="271"/>
            <ac:spMk id="10" creationId="{C4285719-470E-454C-AF62-8323075F1F5B}"/>
          </ac:spMkLst>
        </pc:spChg>
        <pc:spChg chg="add">
          <ac:chgData name="Alex Ajtai" userId="96ee8f13-18ab-41a3-b966-1732cd9761b6" providerId="ADAL" clId="{1DDC2E83-DEA4-4E8B-B45E-6E05A3E7902E}" dt="2023-11-22T09:09:01.256" v="508" actId="26606"/>
          <ac:spMkLst>
            <pc:docMk/>
            <pc:sldMk cId="2413095736" sldId="271"/>
            <ac:spMk id="12" creationId="{CD9FE4EF-C4D8-49A0-B2FF-81D8DB7D8A24}"/>
          </ac:spMkLst>
        </pc:spChg>
        <pc:spChg chg="add">
          <ac:chgData name="Alex Ajtai" userId="96ee8f13-18ab-41a3-b966-1732cd9761b6" providerId="ADAL" clId="{1DDC2E83-DEA4-4E8B-B45E-6E05A3E7902E}" dt="2023-11-22T09:09:01.256" v="508" actId="26606"/>
          <ac:spMkLst>
            <pc:docMk/>
            <pc:sldMk cId="2413095736" sldId="271"/>
            <ac:spMk id="14" creationId="{4300840D-0A0B-4512-BACA-B439D5B9C57C}"/>
          </ac:spMkLst>
        </pc:spChg>
        <pc:spChg chg="add">
          <ac:chgData name="Alex Ajtai" userId="96ee8f13-18ab-41a3-b966-1732cd9761b6" providerId="ADAL" clId="{1DDC2E83-DEA4-4E8B-B45E-6E05A3E7902E}" dt="2023-11-22T09:09:01.256" v="508" actId="26606"/>
          <ac:spMkLst>
            <pc:docMk/>
            <pc:sldMk cId="2413095736" sldId="271"/>
            <ac:spMk id="16" creationId="{D2B78728-A580-49A7-84F9-6EF6F583ADE0}"/>
          </ac:spMkLst>
        </pc:spChg>
        <pc:spChg chg="add">
          <ac:chgData name="Alex Ajtai" userId="96ee8f13-18ab-41a3-b966-1732cd9761b6" providerId="ADAL" clId="{1DDC2E83-DEA4-4E8B-B45E-6E05A3E7902E}" dt="2023-11-22T09:09:01.256" v="508" actId="26606"/>
          <ac:spMkLst>
            <pc:docMk/>
            <pc:sldMk cId="2413095736" sldId="271"/>
            <ac:spMk id="18" creationId="{38FAA1A1-D861-433F-88FA-1E9D6FD31D11}"/>
          </ac:spMkLst>
        </pc:spChg>
        <pc:spChg chg="add">
          <ac:chgData name="Alex Ajtai" userId="96ee8f13-18ab-41a3-b966-1732cd9761b6" providerId="ADAL" clId="{1DDC2E83-DEA4-4E8B-B45E-6E05A3E7902E}" dt="2023-11-22T09:09:01.256" v="508" actId="26606"/>
          <ac:spMkLst>
            <pc:docMk/>
            <pc:sldMk cId="2413095736" sldId="271"/>
            <ac:spMk id="20" creationId="{8D71EDA1-87BF-4D5D-AB79-F346FD19278A}"/>
          </ac:spMkLst>
        </pc:spChg>
      </pc:sldChg>
      <pc:sldChg chg="addSp delSp modSp new mod setBg">
        <pc:chgData name="Alex Ajtai" userId="96ee8f13-18ab-41a3-b966-1732cd9761b6" providerId="ADAL" clId="{1DDC2E83-DEA4-4E8B-B45E-6E05A3E7902E}" dt="2023-11-22T09:03:30.201" v="457" actId="26606"/>
        <pc:sldMkLst>
          <pc:docMk/>
          <pc:sldMk cId="132347671" sldId="272"/>
        </pc:sldMkLst>
        <pc:spChg chg="del">
          <ac:chgData name="Alex Ajtai" userId="96ee8f13-18ab-41a3-b966-1732cd9761b6" providerId="ADAL" clId="{1DDC2E83-DEA4-4E8B-B45E-6E05A3E7902E}" dt="2023-11-22T09:02:46.138" v="455" actId="478"/>
          <ac:spMkLst>
            <pc:docMk/>
            <pc:sldMk cId="132347671" sldId="272"/>
            <ac:spMk id="2" creationId="{15791A72-5AAA-40C7-2671-D2AD5D20B5F0}"/>
          </ac:spMkLst>
        </pc:spChg>
        <pc:spChg chg="del">
          <ac:chgData name="Alex Ajtai" userId="96ee8f13-18ab-41a3-b966-1732cd9761b6" providerId="ADAL" clId="{1DDC2E83-DEA4-4E8B-B45E-6E05A3E7902E}" dt="2023-11-22T09:02:45.117" v="454" actId="478"/>
          <ac:spMkLst>
            <pc:docMk/>
            <pc:sldMk cId="132347671" sldId="272"/>
            <ac:spMk id="3" creationId="{2C11B17E-FB84-9AD8-EFC2-3AFFACD5337B}"/>
          </ac:spMkLst>
        </pc:spChg>
        <pc:spChg chg="add">
          <ac:chgData name="Alex Ajtai" userId="96ee8f13-18ab-41a3-b966-1732cd9761b6" providerId="ADAL" clId="{1DDC2E83-DEA4-4E8B-B45E-6E05A3E7902E}" dt="2023-11-22T09:03:30.201" v="457" actId="26606"/>
          <ac:spMkLst>
            <pc:docMk/>
            <pc:sldMk cId="132347671" sldId="272"/>
            <ac:spMk id="10" creationId="{AB8C311F-7253-4AED-9701-7FC0708C41C7}"/>
          </ac:spMkLst>
        </pc:spChg>
        <pc:spChg chg="add">
          <ac:chgData name="Alex Ajtai" userId="96ee8f13-18ab-41a3-b966-1732cd9761b6" providerId="ADAL" clId="{1DDC2E83-DEA4-4E8B-B45E-6E05A3E7902E}" dt="2023-11-22T09:03:30.201" v="457" actId="26606"/>
          <ac:spMkLst>
            <pc:docMk/>
            <pc:sldMk cId="132347671" sldId="272"/>
            <ac:spMk id="12" creationId="{FD073016-B734-483B-8953-5BADEE145112}"/>
          </ac:spMkLst>
        </pc:spChg>
        <pc:spChg chg="add">
          <ac:chgData name="Alex Ajtai" userId="96ee8f13-18ab-41a3-b966-1732cd9761b6" providerId="ADAL" clId="{1DDC2E83-DEA4-4E8B-B45E-6E05A3E7902E}" dt="2023-11-22T09:03:30.201" v="457" actId="26606"/>
          <ac:spMkLst>
            <pc:docMk/>
            <pc:sldMk cId="132347671" sldId="272"/>
            <ac:spMk id="14" creationId="{90A7EAB6-59D3-4325-8DE6-E0CA4009CE53}"/>
          </ac:spMkLst>
        </pc:spChg>
        <pc:spChg chg="add">
          <ac:chgData name="Alex Ajtai" userId="96ee8f13-18ab-41a3-b966-1732cd9761b6" providerId="ADAL" clId="{1DDC2E83-DEA4-4E8B-B45E-6E05A3E7902E}" dt="2023-11-22T09:03:30.201" v="457" actId="26606"/>
          <ac:spMkLst>
            <pc:docMk/>
            <pc:sldMk cId="132347671" sldId="272"/>
            <ac:spMk id="16" creationId="{A8D57A06-A426-446D-B02C-A2DC6B62E45E}"/>
          </ac:spMkLst>
        </pc:spChg>
        <pc:picChg chg="add mod">
          <ac:chgData name="Alex Ajtai" userId="96ee8f13-18ab-41a3-b966-1732cd9761b6" providerId="ADAL" clId="{1DDC2E83-DEA4-4E8B-B45E-6E05A3E7902E}" dt="2023-11-22T09:03:30.201" v="457" actId="26606"/>
          <ac:picMkLst>
            <pc:docMk/>
            <pc:sldMk cId="132347671" sldId="272"/>
            <ac:picMk id="5" creationId="{D76C301C-A956-1BFE-D2F1-88F1B7DDA884}"/>
          </ac:picMkLst>
        </pc:picChg>
      </pc:sldChg>
      <pc:sldChg chg="addSp delSp modSp new mod setBg">
        <pc:chgData name="Alex Ajtai" userId="96ee8f13-18ab-41a3-b966-1732cd9761b6" providerId="ADAL" clId="{1DDC2E83-DEA4-4E8B-B45E-6E05A3E7902E}" dt="2023-11-22T09:04:09.652" v="462" actId="26606"/>
        <pc:sldMkLst>
          <pc:docMk/>
          <pc:sldMk cId="3630637749" sldId="273"/>
        </pc:sldMkLst>
        <pc:spChg chg="del">
          <ac:chgData name="Alex Ajtai" userId="96ee8f13-18ab-41a3-b966-1732cd9761b6" providerId="ADAL" clId="{1DDC2E83-DEA4-4E8B-B45E-6E05A3E7902E}" dt="2023-11-22T09:03:40.151" v="460" actId="478"/>
          <ac:spMkLst>
            <pc:docMk/>
            <pc:sldMk cId="3630637749" sldId="273"/>
            <ac:spMk id="2" creationId="{9CC24947-4481-C681-13C6-53C2388E2E70}"/>
          </ac:spMkLst>
        </pc:spChg>
        <pc:spChg chg="del">
          <ac:chgData name="Alex Ajtai" userId="96ee8f13-18ab-41a3-b966-1732cd9761b6" providerId="ADAL" clId="{1DDC2E83-DEA4-4E8B-B45E-6E05A3E7902E}" dt="2023-11-22T09:03:38.240" v="459" actId="478"/>
          <ac:spMkLst>
            <pc:docMk/>
            <pc:sldMk cId="3630637749" sldId="273"/>
            <ac:spMk id="3" creationId="{BEEB6612-8BF4-E656-628A-04F2A5438553}"/>
          </ac:spMkLst>
        </pc:spChg>
        <pc:spChg chg="add">
          <ac:chgData name="Alex Ajtai" userId="96ee8f13-18ab-41a3-b966-1732cd9761b6" providerId="ADAL" clId="{1DDC2E83-DEA4-4E8B-B45E-6E05A3E7902E}" dt="2023-11-22T09:04:09.652" v="462" actId="26606"/>
          <ac:spMkLst>
            <pc:docMk/>
            <pc:sldMk cId="3630637749" sldId="273"/>
            <ac:spMk id="10" creationId="{AB8C311F-7253-4AED-9701-7FC0708C41C7}"/>
          </ac:spMkLst>
        </pc:spChg>
        <pc:spChg chg="add">
          <ac:chgData name="Alex Ajtai" userId="96ee8f13-18ab-41a3-b966-1732cd9761b6" providerId="ADAL" clId="{1DDC2E83-DEA4-4E8B-B45E-6E05A3E7902E}" dt="2023-11-22T09:04:09.652" v="462" actId="26606"/>
          <ac:spMkLst>
            <pc:docMk/>
            <pc:sldMk cId="3630637749" sldId="273"/>
            <ac:spMk id="12" creationId="{E2384209-CB15-4CDF-9D31-C44FD9A3F20D}"/>
          </ac:spMkLst>
        </pc:spChg>
        <pc:spChg chg="add">
          <ac:chgData name="Alex Ajtai" userId="96ee8f13-18ab-41a3-b966-1732cd9761b6" providerId="ADAL" clId="{1DDC2E83-DEA4-4E8B-B45E-6E05A3E7902E}" dt="2023-11-22T09:04:09.652" v="462" actId="26606"/>
          <ac:spMkLst>
            <pc:docMk/>
            <pc:sldMk cId="3630637749" sldId="273"/>
            <ac:spMk id="14" creationId="{2633B3B5-CC90-43F0-8714-D31D1F3F0209}"/>
          </ac:spMkLst>
        </pc:spChg>
        <pc:spChg chg="add">
          <ac:chgData name="Alex Ajtai" userId="96ee8f13-18ab-41a3-b966-1732cd9761b6" providerId="ADAL" clId="{1DDC2E83-DEA4-4E8B-B45E-6E05A3E7902E}" dt="2023-11-22T09:04:09.652" v="462" actId="26606"/>
          <ac:spMkLst>
            <pc:docMk/>
            <pc:sldMk cId="3630637749" sldId="273"/>
            <ac:spMk id="16" creationId="{A8D57A06-A426-446D-B02C-A2DC6B62E45E}"/>
          </ac:spMkLst>
        </pc:spChg>
        <pc:picChg chg="add mod">
          <ac:chgData name="Alex Ajtai" userId="96ee8f13-18ab-41a3-b966-1732cd9761b6" providerId="ADAL" clId="{1DDC2E83-DEA4-4E8B-B45E-6E05A3E7902E}" dt="2023-11-22T09:04:09.652" v="462" actId="26606"/>
          <ac:picMkLst>
            <pc:docMk/>
            <pc:sldMk cId="3630637749" sldId="273"/>
            <ac:picMk id="5" creationId="{D0F9DFCB-C8C1-523E-2E14-80EA9502259F}"/>
          </ac:picMkLst>
        </pc:picChg>
      </pc:sldChg>
      <pc:sldChg chg="addSp delSp modSp new mod setBg">
        <pc:chgData name="Alex Ajtai" userId="96ee8f13-18ab-41a3-b966-1732cd9761b6" providerId="ADAL" clId="{1DDC2E83-DEA4-4E8B-B45E-6E05A3E7902E}" dt="2023-11-22T09:04:33.537" v="467" actId="26606"/>
        <pc:sldMkLst>
          <pc:docMk/>
          <pc:sldMk cId="438733740" sldId="274"/>
        </pc:sldMkLst>
        <pc:spChg chg="del">
          <ac:chgData name="Alex Ajtai" userId="96ee8f13-18ab-41a3-b966-1732cd9761b6" providerId="ADAL" clId="{1DDC2E83-DEA4-4E8B-B45E-6E05A3E7902E}" dt="2023-11-22T09:04:17.226" v="465" actId="478"/>
          <ac:spMkLst>
            <pc:docMk/>
            <pc:sldMk cId="438733740" sldId="274"/>
            <ac:spMk id="2" creationId="{83AAED9D-4D73-4AB7-B1AC-D6C206729DA2}"/>
          </ac:spMkLst>
        </pc:spChg>
        <pc:spChg chg="del">
          <ac:chgData name="Alex Ajtai" userId="96ee8f13-18ab-41a3-b966-1732cd9761b6" providerId="ADAL" clId="{1DDC2E83-DEA4-4E8B-B45E-6E05A3E7902E}" dt="2023-11-22T09:04:16.252" v="464" actId="478"/>
          <ac:spMkLst>
            <pc:docMk/>
            <pc:sldMk cId="438733740" sldId="274"/>
            <ac:spMk id="3" creationId="{6521BF3F-EF79-1F7B-CAC0-0E68DC35DEBC}"/>
          </ac:spMkLst>
        </pc:spChg>
        <pc:spChg chg="add">
          <ac:chgData name="Alex Ajtai" userId="96ee8f13-18ab-41a3-b966-1732cd9761b6" providerId="ADAL" clId="{1DDC2E83-DEA4-4E8B-B45E-6E05A3E7902E}" dt="2023-11-22T09:04:33.537" v="467" actId="26606"/>
          <ac:spMkLst>
            <pc:docMk/>
            <pc:sldMk cId="438733740" sldId="274"/>
            <ac:spMk id="10" creationId="{AB8C311F-7253-4AED-9701-7FC0708C41C7}"/>
          </ac:spMkLst>
        </pc:spChg>
        <pc:spChg chg="add">
          <ac:chgData name="Alex Ajtai" userId="96ee8f13-18ab-41a3-b966-1732cd9761b6" providerId="ADAL" clId="{1DDC2E83-DEA4-4E8B-B45E-6E05A3E7902E}" dt="2023-11-22T09:04:33.537" v="467" actId="26606"/>
          <ac:spMkLst>
            <pc:docMk/>
            <pc:sldMk cId="438733740" sldId="274"/>
            <ac:spMk id="12" creationId="{E2384209-CB15-4CDF-9D31-C44FD9A3F20D}"/>
          </ac:spMkLst>
        </pc:spChg>
        <pc:spChg chg="add">
          <ac:chgData name="Alex Ajtai" userId="96ee8f13-18ab-41a3-b966-1732cd9761b6" providerId="ADAL" clId="{1DDC2E83-DEA4-4E8B-B45E-6E05A3E7902E}" dt="2023-11-22T09:04:33.537" v="467" actId="26606"/>
          <ac:spMkLst>
            <pc:docMk/>
            <pc:sldMk cId="438733740" sldId="274"/>
            <ac:spMk id="14" creationId="{2633B3B5-CC90-43F0-8714-D31D1F3F0209}"/>
          </ac:spMkLst>
        </pc:spChg>
        <pc:spChg chg="add">
          <ac:chgData name="Alex Ajtai" userId="96ee8f13-18ab-41a3-b966-1732cd9761b6" providerId="ADAL" clId="{1DDC2E83-DEA4-4E8B-B45E-6E05A3E7902E}" dt="2023-11-22T09:04:33.537" v="467" actId="26606"/>
          <ac:spMkLst>
            <pc:docMk/>
            <pc:sldMk cId="438733740" sldId="274"/>
            <ac:spMk id="16" creationId="{A8D57A06-A426-446D-B02C-A2DC6B62E45E}"/>
          </ac:spMkLst>
        </pc:spChg>
        <pc:picChg chg="add mod">
          <ac:chgData name="Alex Ajtai" userId="96ee8f13-18ab-41a3-b966-1732cd9761b6" providerId="ADAL" clId="{1DDC2E83-DEA4-4E8B-B45E-6E05A3E7902E}" dt="2023-11-22T09:04:33.537" v="467" actId="26606"/>
          <ac:picMkLst>
            <pc:docMk/>
            <pc:sldMk cId="438733740" sldId="274"/>
            <ac:picMk id="5" creationId="{7579FD99-AF32-C3AA-EC9F-5B40A529ED96}"/>
          </ac:picMkLst>
        </pc:picChg>
      </pc:sldChg>
      <pc:sldChg chg="addSp modSp new mod setBg">
        <pc:chgData name="Alex Ajtai" userId="96ee8f13-18ab-41a3-b966-1732cd9761b6" providerId="ADAL" clId="{1DDC2E83-DEA4-4E8B-B45E-6E05A3E7902E}" dt="2023-11-22T09:09:13.653" v="510" actId="20577"/>
        <pc:sldMkLst>
          <pc:docMk/>
          <pc:sldMk cId="299431701" sldId="275"/>
        </pc:sldMkLst>
        <pc:spChg chg="mod">
          <ac:chgData name="Alex Ajtai" userId="96ee8f13-18ab-41a3-b966-1732cd9761b6" providerId="ADAL" clId="{1DDC2E83-DEA4-4E8B-B45E-6E05A3E7902E}" dt="2023-11-22T09:09:09.832" v="509" actId="26606"/>
          <ac:spMkLst>
            <pc:docMk/>
            <pc:sldMk cId="299431701" sldId="275"/>
            <ac:spMk id="2" creationId="{55920888-73BB-962C-1309-BF003F4A73F3}"/>
          </ac:spMkLst>
        </pc:spChg>
        <pc:spChg chg="mod">
          <ac:chgData name="Alex Ajtai" userId="96ee8f13-18ab-41a3-b966-1732cd9761b6" providerId="ADAL" clId="{1DDC2E83-DEA4-4E8B-B45E-6E05A3E7902E}" dt="2023-11-22T09:09:13.653" v="510" actId="20577"/>
          <ac:spMkLst>
            <pc:docMk/>
            <pc:sldMk cId="299431701" sldId="275"/>
            <ac:spMk id="3" creationId="{9D1E0CAF-DB4E-D1C8-9296-B8FF3ED040BB}"/>
          </ac:spMkLst>
        </pc:spChg>
        <pc:spChg chg="add">
          <ac:chgData name="Alex Ajtai" userId="96ee8f13-18ab-41a3-b966-1732cd9761b6" providerId="ADAL" clId="{1DDC2E83-DEA4-4E8B-B45E-6E05A3E7902E}" dt="2023-11-22T09:09:09.832" v="509" actId="26606"/>
          <ac:spMkLst>
            <pc:docMk/>
            <pc:sldMk cId="299431701" sldId="275"/>
            <ac:spMk id="8" creationId="{09588DA8-065E-4F6F-8EFD-43104AB2E0CF}"/>
          </ac:spMkLst>
        </pc:spChg>
        <pc:spChg chg="add">
          <ac:chgData name="Alex Ajtai" userId="96ee8f13-18ab-41a3-b966-1732cd9761b6" providerId="ADAL" clId="{1DDC2E83-DEA4-4E8B-B45E-6E05A3E7902E}" dt="2023-11-22T09:09:09.832" v="509" actId="26606"/>
          <ac:spMkLst>
            <pc:docMk/>
            <pc:sldMk cId="299431701" sldId="275"/>
            <ac:spMk id="10" creationId="{C4285719-470E-454C-AF62-8323075F1F5B}"/>
          </ac:spMkLst>
        </pc:spChg>
        <pc:spChg chg="add">
          <ac:chgData name="Alex Ajtai" userId="96ee8f13-18ab-41a3-b966-1732cd9761b6" providerId="ADAL" clId="{1DDC2E83-DEA4-4E8B-B45E-6E05A3E7902E}" dt="2023-11-22T09:09:09.832" v="509" actId="26606"/>
          <ac:spMkLst>
            <pc:docMk/>
            <pc:sldMk cId="299431701" sldId="275"/>
            <ac:spMk id="12" creationId="{CD9FE4EF-C4D8-49A0-B2FF-81D8DB7D8A24}"/>
          </ac:spMkLst>
        </pc:spChg>
        <pc:spChg chg="add">
          <ac:chgData name="Alex Ajtai" userId="96ee8f13-18ab-41a3-b966-1732cd9761b6" providerId="ADAL" clId="{1DDC2E83-DEA4-4E8B-B45E-6E05A3E7902E}" dt="2023-11-22T09:09:09.832" v="509" actId="26606"/>
          <ac:spMkLst>
            <pc:docMk/>
            <pc:sldMk cId="299431701" sldId="275"/>
            <ac:spMk id="14" creationId="{4300840D-0A0B-4512-BACA-B439D5B9C57C}"/>
          </ac:spMkLst>
        </pc:spChg>
        <pc:spChg chg="add">
          <ac:chgData name="Alex Ajtai" userId="96ee8f13-18ab-41a3-b966-1732cd9761b6" providerId="ADAL" clId="{1DDC2E83-DEA4-4E8B-B45E-6E05A3E7902E}" dt="2023-11-22T09:09:09.832" v="509" actId="26606"/>
          <ac:spMkLst>
            <pc:docMk/>
            <pc:sldMk cId="299431701" sldId="275"/>
            <ac:spMk id="16" creationId="{D2B78728-A580-49A7-84F9-6EF6F583ADE0}"/>
          </ac:spMkLst>
        </pc:spChg>
        <pc:spChg chg="add">
          <ac:chgData name="Alex Ajtai" userId="96ee8f13-18ab-41a3-b966-1732cd9761b6" providerId="ADAL" clId="{1DDC2E83-DEA4-4E8B-B45E-6E05A3E7902E}" dt="2023-11-22T09:09:09.832" v="509" actId="26606"/>
          <ac:spMkLst>
            <pc:docMk/>
            <pc:sldMk cId="299431701" sldId="275"/>
            <ac:spMk id="18" creationId="{38FAA1A1-D861-433F-88FA-1E9D6FD31D11}"/>
          </ac:spMkLst>
        </pc:spChg>
        <pc:spChg chg="add">
          <ac:chgData name="Alex Ajtai" userId="96ee8f13-18ab-41a3-b966-1732cd9761b6" providerId="ADAL" clId="{1DDC2E83-DEA4-4E8B-B45E-6E05A3E7902E}" dt="2023-11-22T09:09:09.832" v="509" actId="26606"/>
          <ac:spMkLst>
            <pc:docMk/>
            <pc:sldMk cId="299431701" sldId="275"/>
            <ac:spMk id="20" creationId="{8D71EDA1-87BF-4D5D-AB79-F346FD19278A}"/>
          </ac:spMkLst>
        </pc:spChg>
      </pc:sldChg>
      <pc:sldChg chg="addSp delSp modSp new mod setBg">
        <pc:chgData name="Alex Ajtai" userId="96ee8f13-18ab-41a3-b966-1732cd9761b6" providerId="ADAL" clId="{1DDC2E83-DEA4-4E8B-B45E-6E05A3E7902E}" dt="2023-11-22T09:10:07.015" v="516" actId="26606"/>
        <pc:sldMkLst>
          <pc:docMk/>
          <pc:sldMk cId="1586769418" sldId="276"/>
        </pc:sldMkLst>
        <pc:spChg chg="del">
          <ac:chgData name="Alex Ajtai" userId="96ee8f13-18ab-41a3-b966-1732cd9761b6" providerId="ADAL" clId="{1DDC2E83-DEA4-4E8B-B45E-6E05A3E7902E}" dt="2023-11-22T09:09:38.367" v="514" actId="478"/>
          <ac:spMkLst>
            <pc:docMk/>
            <pc:sldMk cId="1586769418" sldId="276"/>
            <ac:spMk id="2" creationId="{4558924E-031D-30DF-8BC9-68BEB3095242}"/>
          </ac:spMkLst>
        </pc:spChg>
        <pc:spChg chg="del">
          <ac:chgData name="Alex Ajtai" userId="96ee8f13-18ab-41a3-b966-1732cd9761b6" providerId="ADAL" clId="{1DDC2E83-DEA4-4E8B-B45E-6E05A3E7902E}" dt="2023-11-22T09:09:35.763" v="513" actId="478"/>
          <ac:spMkLst>
            <pc:docMk/>
            <pc:sldMk cId="1586769418" sldId="276"/>
            <ac:spMk id="3" creationId="{5318D292-46E2-663E-6035-EA98D97BA7F5}"/>
          </ac:spMkLst>
        </pc:spChg>
        <pc:spChg chg="add">
          <ac:chgData name="Alex Ajtai" userId="96ee8f13-18ab-41a3-b966-1732cd9761b6" providerId="ADAL" clId="{1DDC2E83-DEA4-4E8B-B45E-6E05A3E7902E}" dt="2023-11-22T09:10:07.015" v="516" actId="26606"/>
          <ac:spMkLst>
            <pc:docMk/>
            <pc:sldMk cId="1586769418" sldId="276"/>
            <ac:spMk id="10" creationId="{AB8C311F-7253-4AED-9701-7FC0708C41C7}"/>
          </ac:spMkLst>
        </pc:spChg>
        <pc:spChg chg="add">
          <ac:chgData name="Alex Ajtai" userId="96ee8f13-18ab-41a3-b966-1732cd9761b6" providerId="ADAL" clId="{1DDC2E83-DEA4-4E8B-B45E-6E05A3E7902E}" dt="2023-11-22T09:10:07.015" v="516" actId="26606"/>
          <ac:spMkLst>
            <pc:docMk/>
            <pc:sldMk cId="1586769418" sldId="276"/>
            <ac:spMk id="12" creationId="{E2384209-CB15-4CDF-9D31-C44FD9A3F20D}"/>
          </ac:spMkLst>
        </pc:spChg>
        <pc:spChg chg="add">
          <ac:chgData name="Alex Ajtai" userId="96ee8f13-18ab-41a3-b966-1732cd9761b6" providerId="ADAL" clId="{1DDC2E83-DEA4-4E8B-B45E-6E05A3E7902E}" dt="2023-11-22T09:10:07.015" v="516" actId="26606"/>
          <ac:spMkLst>
            <pc:docMk/>
            <pc:sldMk cId="1586769418" sldId="276"/>
            <ac:spMk id="14" creationId="{2633B3B5-CC90-43F0-8714-D31D1F3F0209}"/>
          </ac:spMkLst>
        </pc:spChg>
        <pc:spChg chg="add">
          <ac:chgData name="Alex Ajtai" userId="96ee8f13-18ab-41a3-b966-1732cd9761b6" providerId="ADAL" clId="{1DDC2E83-DEA4-4E8B-B45E-6E05A3E7902E}" dt="2023-11-22T09:10:07.015" v="516" actId="26606"/>
          <ac:spMkLst>
            <pc:docMk/>
            <pc:sldMk cId="1586769418" sldId="276"/>
            <ac:spMk id="16" creationId="{A8D57A06-A426-446D-B02C-A2DC6B62E45E}"/>
          </ac:spMkLst>
        </pc:spChg>
        <pc:picChg chg="add mod">
          <ac:chgData name="Alex Ajtai" userId="96ee8f13-18ab-41a3-b966-1732cd9761b6" providerId="ADAL" clId="{1DDC2E83-DEA4-4E8B-B45E-6E05A3E7902E}" dt="2023-11-22T09:10:07.015" v="516" actId="26606"/>
          <ac:picMkLst>
            <pc:docMk/>
            <pc:sldMk cId="1586769418" sldId="276"/>
            <ac:picMk id="5" creationId="{A085BF26-D1DF-7CA6-60C3-CC583D350772}"/>
          </ac:picMkLst>
        </pc:picChg>
      </pc:sldChg>
      <pc:sldChg chg="addSp delSp modSp new mod setBg">
        <pc:chgData name="Alex Ajtai" userId="96ee8f13-18ab-41a3-b966-1732cd9761b6" providerId="ADAL" clId="{1DDC2E83-DEA4-4E8B-B45E-6E05A3E7902E}" dt="2023-11-22T09:10:33.297" v="521" actId="26606"/>
        <pc:sldMkLst>
          <pc:docMk/>
          <pc:sldMk cId="1493402258" sldId="277"/>
        </pc:sldMkLst>
        <pc:spChg chg="del">
          <ac:chgData name="Alex Ajtai" userId="96ee8f13-18ab-41a3-b966-1732cd9761b6" providerId="ADAL" clId="{1DDC2E83-DEA4-4E8B-B45E-6E05A3E7902E}" dt="2023-11-22T09:10:14.600" v="519" actId="478"/>
          <ac:spMkLst>
            <pc:docMk/>
            <pc:sldMk cId="1493402258" sldId="277"/>
            <ac:spMk id="2" creationId="{6F44FD7A-FD9E-1148-BD55-70FFD0A8BF17}"/>
          </ac:spMkLst>
        </pc:spChg>
        <pc:spChg chg="del">
          <ac:chgData name="Alex Ajtai" userId="96ee8f13-18ab-41a3-b966-1732cd9761b6" providerId="ADAL" clId="{1DDC2E83-DEA4-4E8B-B45E-6E05A3E7902E}" dt="2023-11-22T09:10:13.552" v="518" actId="478"/>
          <ac:spMkLst>
            <pc:docMk/>
            <pc:sldMk cId="1493402258" sldId="277"/>
            <ac:spMk id="3" creationId="{2075C580-29DE-F131-3C7D-14DE6107EE3E}"/>
          </ac:spMkLst>
        </pc:spChg>
        <pc:spChg chg="add">
          <ac:chgData name="Alex Ajtai" userId="96ee8f13-18ab-41a3-b966-1732cd9761b6" providerId="ADAL" clId="{1DDC2E83-DEA4-4E8B-B45E-6E05A3E7902E}" dt="2023-11-22T09:10:33.297" v="521" actId="26606"/>
          <ac:spMkLst>
            <pc:docMk/>
            <pc:sldMk cId="1493402258" sldId="277"/>
            <ac:spMk id="10" creationId="{AB8C311F-7253-4AED-9701-7FC0708C41C7}"/>
          </ac:spMkLst>
        </pc:spChg>
        <pc:spChg chg="add">
          <ac:chgData name="Alex Ajtai" userId="96ee8f13-18ab-41a3-b966-1732cd9761b6" providerId="ADAL" clId="{1DDC2E83-DEA4-4E8B-B45E-6E05A3E7902E}" dt="2023-11-22T09:10:33.297" v="521" actId="26606"/>
          <ac:spMkLst>
            <pc:docMk/>
            <pc:sldMk cId="1493402258" sldId="277"/>
            <ac:spMk id="12" creationId="{E2384209-CB15-4CDF-9D31-C44FD9A3F20D}"/>
          </ac:spMkLst>
        </pc:spChg>
        <pc:spChg chg="add">
          <ac:chgData name="Alex Ajtai" userId="96ee8f13-18ab-41a3-b966-1732cd9761b6" providerId="ADAL" clId="{1DDC2E83-DEA4-4E8B-B45E-6E05A3E7902E}" dt="2023-11-22T09:10:33.297" v="521" actId="26606"/>
          <ac:spMkLst>
            <pc:docMk/>
            <pc:sldMk cId="1493402258" sldId="277"/>
            <ac:spMk id="14" creationId="{2633B3B5-CC90-43F0-8714-D31D1F3F0209}"/>
          </ac:spMkLst>
        </pc:spChg>
        <pc:spChg chg="add">
          <ac:chgData name="Alex Ajtai" userId="96ee8f13-18ab-41a3-b966-1732cd9761b6" providerId="ADAL" clId="{1DDC2E83-DEA4-4E8B-B45E-6E05A3E7902E}" dt="2023-11-22T09:10:33.297" v="521" actId="26606"/>
          <ac:spMkLst>
            <pc:docMk/>
            <pc:sldMk cId="1493402258" sldId="277"/>
            <ac:spMk id="16" creationId="{A8D57A06-A426-446D-B02C-A2DC6B62E45E}"/>
          </ac:spMkLst>
        </pc:spChg>
        <pc:picChg chg="add mod">
          <ac:chgData name="Alex Ajtai" userId="96ee8f13-18ab-41a3-b966-1732cd9761b6" providerId="ADAL" clId="{1DDC2E83-DEA4-4E8B-B45E-6E05A3E7902E}" dt="2023-11-22T09:10:33.297" v="521" actId="26606"/>
          <ac:picMkLst>
            <pc:docMk/>
            <pc:sldMk cId="1493402258" sldId="277"/>
            <ac:picMk id="5" creationId="{F0050B22-04A0-935E-1904-545270029C77}"/>
          </ac:picMkLst>
        </pc:picChg>
      </pc:sldChg>
      <pc:sldChg chg="delSp new del mod">
        <pc:chgData name="Alex Ajtai" userId="96ee8f13-18ab-41a3-b966-1732cd9761b6" providerId="ADAL" clId="{1DDC2E83-DEA4-4E8B-B45E-6E05A3E7902E}" dt="2023-11-22T09:10:47.396" v="525" actId="47"/>
        <pc:sldMkLst>
          <pc:docMk/>
          <pc:sldMk cId="2742957655" sldId="278"/>
        </pc:sldMkLst>
        <pc:spChg chg="del">
          <ac:chgData name="Alex Ajtai" userId="96ee8f13-18ab-41a3-b966-1732cd9761b6" providerId="ADAL" clId="{1DDC2E83-DEA4-4E8B-B45E-6E05A3E7902E}" dt="2023-11-22T09:10:45.097" v="524" actId="478"/>
          <ac:spMkLst>
            <pc:docMk/>
            <pc:sldMk cId="2742957655" sldId="278"/>
            <ac:spMk id="2" creationId="{DBDD0798-2713-ADF0-5D9A-CF952467E296}"/>
          </ac:spMkLst>
        </pc:spChg>
        <pc:spChg chg="del">
          <ac:chgData name="Alex Ajtai" userId="96ee8f13-18ab-41a3-b966-1732cd9761b6" providerId="ADAL" clId="{1DDC2E83-DEA4-4E8B-B45E-6E05A3E7902E}" dt="2023-11-22T09:10:40.017" v="523" actId="478"/>
          <ac:spMkLst>
            <pc:docMk/>
            <pc:sldMk cId="2742957655" sldId="278"/>
            <ac:spMk id="3" creationId="{55320391-8350-3874-3822-2E8D0B4628C3}"/>
          </ac:spMkLst>
        </pc:spChg>
      </pc:sldChg>
      <pc:sldChg chg="addSp modSp new mod setBg">
        <pc:chgData name="Alex Ajtai" userId="96ee8f13-18ab-41a3-b966-1732cd9761b6" providerId="ADAL" clId="{1DDC2E83-DEA4-4E8B-B45E-6E05A3E7902E}" dt="2023-11-22T09:12:03.672" v="564" actId="20577"/>
        <pc:sldMkLst>
          <pc:docMk/>
          <pc:sldMk cId="3051155049" sldId="278"/>
        </pc:sldMkLst>
        <pc:spChg chg="mod">
          <ac:chgData name="Alex Ajtai" userId="96ee8f13-18ab-41a3-b966-1732cd9761b6" providerId="ADAL" clId="{1DDC2E83-DEA4-4E8B-B45E-6E05A3E7902E}" dt="2023-11-22T09:12:01.195" v="563" actId="26606"/>
          <ac:spMkLst>
            <pc:docMk/>
            <pc:sldMk cId="3051155049" sldId="278"/>
            <ac:spMk id="2" creationId="{BFE1F83A-4799-F57C-2ED3-FDC439AE9138}"/>
          </ac:spMkLst>
        </pc:spChg>
        <pc:spChg chg="mod">
          <ac:chgData name="Alex Ajtai" userId="96ee8f13-18ab-41a3-b966-1732cd9761b6" providerId="ADAL" clId="{1DDC2E83-DEA4-4E8B-B45E-6E05A3E7902E}" dt="2023-11-22T09:12:03.672" v="564" actId="20577"/>
          <ac:spMkLst>
            <pc:docMk/>
            <pc:sldMk cId="3051155049" sldId="278"/>
            <ac:spMk id="3" creationId="{28131689-8C08-76CE-F3BE-C62F4835DC8D}"/>
          </ac:spMkLst>
        </pc:spChg>
        <pc:spChg chg="add">
          <ac:chgData name="Alex Ajtai" userId="96ee8f13-18ab-41a3-b966-1732cd9761b6" providerId="ADAL" clId="{1DDC2E83-DEA4-4E8B-B45E-6E05A3E7902E}" dt="2023-11-22T09:12:01.195" v="563" actId="26606"/>
          <ac:spMkLst>
            <pc:docMk/>
            <pc:sldMk cId="3051155049" sldId="278"/>
            <ac:spMk id="8" creationId="{09588DA8-065E-4F6F-8EFD-43104AB2E0CF}"/>
          </ac:spMkLst>
        </pc:spChg>
        <pc:spChg chg="add">
          <ac:chgData name="Alex Ajtai" userId="96ee8f13-18ab-41a3-b966-1732cd9761b6" providerId="ADAL" clId="{1DDC2E83-DEA4-4E8B-B45E-6E05A3E7902E}" dt="2023-11-22T09:12:01.195" v="563" actId="26606"/>
          <ac:spMkLst>
            <pc:docMk/>
            <pc:sldMk cId="3051155049" sldId="278"/>
            <ac:spMk id="10" creationId="{C4285719-470E-454C-AF62-8323075F1F5B}"/>
          </ac:spMkLst>
        </pc:spChg>
        <pc:spChg chg="add">
          <ac:chgData name="Alex Ajtai" userId="96ee8f13-18ab-41a3-b966-1732cd9761b6" providerId="ADAL" clId="{1DDC2E83-DEA4-4E8B-B45E-6E05A3E7902E}" dt="2023-11-22T09:12:01.195" v="563" actId="26606"/>
          <ac:spMkLst>
            <pc:docMk/>
            <pc:sldMk cId="3051155049" sldId="278"/>
            <ac:spMk id="12" creationId="{CD9FE4EF-C4D8-49A0-B2FF-81D8DB7D8A24}"/>
          </ac:spMkLst>
        </pc:spChg>
        <pc:spChg chg="add">
          <ac:chgData name="Alex Ajtai" userId="96ee8f13-18ab-41a3-b966-1732cd9761b6" providerId="ADAL" clId="{1DDC2E83-DEA4-4E8B-B45E-6E05A3E7902E}" dt="2023-11-22T09:12:01.195" v="563" actId="26606"/>
          <ac:spMkLst>
            <pc:docMk/>
            <pc:sldMk cId="3051155049" sldId="278"/>
            <ac:spMk id="14" creationId="{4300840D-0A0B-4512-BACA-B439D5B9C57C}"/>
          </ac:spMkLst>
        </pc:spChg>
        <pc:spChg chg="add">
          <ac:chgData name="Alex Ajtai" userId="96ee8f13-18ab-41a3-b966-1732cd9761b6" providerId="ADAL" clId="{1DDC2E83-DEA4-4E8B-B45E-6E05A3E7902E}" dt="2023-11-22T09:12:01.195" v="563" actId="26606"/>
          <ac:spMkLst>
            <pc:docMk/>
            <pc:sldMk cId="3051155049" sldId="278"/>
            <ac:spMk id="16" creationId="{D2B78728-A580-49A7-84F9-6EF6F583ADE0}"/>
          </ac:spMkLst>
        </pc:spChg>
        <pc:spChg chg="add">
          <ac:chgData name="Alex Ajtai" userId="96ee8f13-18ab-41a3-b966-1732cd9761b6" providerId="ADAL" clId="{1DDC2E83-DEA4-4E8B-B45E-6E05A3E7902E}" dt="2023-11-22T09:12:01.195" v="563" actId="26606"/>
          <ac:spMkLst>
            <pc:docMk/>
            <pc:sldMk cId="3051155049" sldId="278"/>
            <ac:spMk id="18" creationId="{38FAA1A1-D861-433F-88FA-1E9D6FD31D11}"/>
          </ac:spMkLst>
        </pc:spChg>
        <pc:spChg chg="add">
          <ac:chgData name="Alex Ajtai" userId="96ee8f13-18ab-41a3-b966-1732cd9761b6" providerId="ADAL" clId="{1DDC2E83-DEA4-4E8B-B45E-6E05A3E7902E}" dt="2023-11-22T09:12:01.195" v="563" actId="26606"/>
          <ac:spMkLst>
            <pc:docMk/>
            <pc:sldMk cId="3051155049" sldId="278"/>
            <ac:spMk id="20" creationId="{8D71EDA1-87BF-4D5D-AB79-F346FD19278A}"/>
          </ac:spMkLst>
        </pc:spChg>
      </pc:sldChg>
      <pc:sldChg chg="addSp delSp modSp new mod setBg">
        <pc:chgData name="Alex Ajtai" userId="96ee8f13-18ab-41a3-b966-1732cd9761b6" providerId="ADAL" clId="{1DDC2E83-DEA4-4E8B-B45E-6E05A3E7902E}" dt="2023-11-22T09:12:31.331" v="569" actId="26606"/>
        <pc:sldMkLst>
          <pc:docMk/>
          <pc:sldMk cId="3053589901" sldId="279"/>
        </pc:sldMkLst>
        <pc:spChg chg="del">
          <ac:chgData name="Alex Ajtai" userId="96ee8f13-18ab-41a3-b966-1732cd9761b6" providerId="ADAL" clId="{1DDC2E83-DEA4-4E8B-B45E-6E05A3E7902E}" dt="2023-11-22T09:12:10.622" v="567" actId="478"/>
          <ac:spMkLst>
            <pc:docMk/>
            <pc:sldMk cId="3053589901" sldId="279"/>
            <ac:spMk id="2" creationId="{8E4AC314-F142-E5C3-81BC-47510977858F}"/>
          </ac:spMkLst>
        </pc:spChg>
        <pc:spChg chg="del">
          <ac:chgData name="Alex Ajtai" userId="96ee8f13-18ab-41a3-b966-1732cd9761b6" providerId="ADAL" clId="{1DDC2E83-DEA4-4E8B-B45E-6E05A3E7902E}" dt="2023-11-22T09:12:08.312" v="566" actId="478"/>
          <ac:spMkLst>
            <pc:docMk/>
            <pc:sldMk cId="3053589901" sldId="279"/>
            <ac:spMk id="3" creationId="{425B0D1B-B3AC-F39B-BE76-946E05F95710}"/>
          </ac:spMkLst>
        </pc:spChg>
        <pc:spChg chg="add">
          <ac:chgData name="Alex Ajtai" userId="96ee8f13-18ab-41a3-b966-1732cd9761b6" providerId="ADAL" clId="{1DDC2E83-DEA4-4E8B-B45E-6E05A3E7902E}" dt="2023-11-22T09:12:31.331" v="569" actId="26606"/>
          <ac:spMkLst>
            <pc:docMk/>
            <pc:sldMk cId="3053589901" sldId="279"/>
            <ac:spMk id="10" creationId="{AB8C311F-7253-4AED-9701-7FC0708C41C7}"/>
          </ac:spMkLst>
        </pc:spChg>
        <pc:spChg chg="add">
          <ac:chgData name="Alex Ajtai" userId="96ee8f13-18ab-41a3-b966-1732cd9761b6" providerId="ADAL" clId="{1DDC2E83-DEA4-4E8B-B45E-6E05A3E7902E}" dt="2023-11-22T09:12:31.331" v="569" actId="26606"/>
          <ac:spMkLst>
            <pc:docMk/>
            <pc:sldMk cId="3053589901" sldId="279"/>
            <ac:spMk id="12" creationId="{E2384209-CB15-4CDF-9D31-C44FD9A3F20D}"/>
          </ac:spMkLst>
        </pc:spChg>
        <pc:spChg chg="add">
          <ac:chgData name="Alex Ajtai" userId="96ee8f13-18ab-41a3-b966-1732cd9761b6" providerId="ADAL" clId="{1DDC2E83-DEA4-4E8B-B45E-6E05A3E7902E}" dt="2023-11-22T09:12:31.331" v="569" actId="26606"/>
          <ac:spMkLst>
            <pc:docMk/>
            <pc:sldMk cId="3053589901" sldId="279"/>
            <ac:spMk id="14" creationId="{2633B3B5-CC90-43F0-8714-D31D1F3F0209}"/>
          </ac:spMkLst>
        </pc:spChg>
        <pc:spChg chg="add">
          <ac:chgData name="Alex Ajtai" userId="96ee8f13-18ab-41a3-b966-1732cd9761b6" providerId="ADAL" clId="{1DDC2E83-DEA4-4E8B-B45E-6E05A3E7902E}" dt="2023-11-22T09:12:31.331" v="569" actId="26606"/>
          <ac:spMkLst>
            <pc:docMk/>
            <pc:sldMk cId="3053589901" sldId="279"/>
            <ac:spMk id="16" creationId="{A8D57A06-A426-446D-B02C-A2DC6B62E45E}"/>
          </ac:spMkLst>
        </pc:spChg>
        <pc:picChg chg="add mod">
          <ac:chgData name="Alex Ajtai" userId="96ee8f13-18ab-41a3-b966-1732cd9761b6" providerId="ADAL" clId="{1DDC2E83-DEA4-4E8B-B45E-6E05A3E7902E}" dt="2023-11-22T09:12:31.331" v="569" actId="26606"/>
          <ac:picMkLst>
            <pc:docMk/>
            <pc:sldMk cId="3053589901" sldId="279"/>
            <ac:picMk id="5" creationId="{4DEB6115-A05C-AA47-9269-0B1DA009D2DE}"/>
          </ac:picMkLst>
        </pc:picChg>
      </pc:sldChg>
      <pc:sldChg chg="addSp delSp modSp new mod setBg">
        <pc:chgData name="Alex Ajtai" userId="96ee8f13-18ab-41a3-b966-1732cd9761b6" providerId="ADAL" clId="{1DDC2E83-DEA4-4E8B-B45E-6E05A3E7902E}" dt="2023-11-22T09:12:58.811" v="574" actId="26606"/>
        <pc:sldMkLst>
          <pc:docMk/>
          <pc:sldMk cId="610890345" sldId="280"/>
        </pc:sldMkLst>
        <pc:spChg chg="del">
          <ac:chgData name="Alex Ajtai" userId="96ee8f13-18ab-41a3-b966-1732cd9761b6" providerId="ADAL" clId="{1DDC2E83-DEA4-4E8B-B45E-6E05A3E7902E}" dt="2023-11-22T09:12:39.963" v="572" actId="478"/>
          <ac:spMkLst>
            <pc:docMk/>
            <pc:sldMk cId="610890345" sldId="280"/>
            <ac:spMk id="2" creationId="{41179931-1AFC-9157-FD46-2602F90B3F96}"/>
          </ac:spMkLst>
        </pc:spChg>
        <pc:spChg chg="del">
          <ac:chgData name="Alex Ajtai" userId="96ee8f13-18ab-41a3-b966-1732cd9761b6" providerId="ADAL" clId="{1DDC2E83-DEA4-4E8B-B45E-6E05A3E7902E}" dt="2023-11-22T09:12:37.852" v="571" actId="478"/>
          <ac:spMkLst>
            <pc:docMk/>
            <pc:sldMk cId="610890345" sldId="280"/>
            <ac:spMk id="3" creationId="{F6CD203E-235C-B5A1-E53D-3D2E5D45DEE6}"/>
          </ac:spMkLst>
        </pc:spChg>
        <pc:spChg chg="add">
          <ac:chgData name="Alex Ajtai" userId="96ee8f13-18ab-41a3-b966-1732cd9761b6" providerId="ADAL" clId="{1DDC2E83-DEA4-4E8B-B45E-6E05A3E7902E}" dt="2023-11-22T09:12:58.811" v="574" actId="26606"/>
          <ac:spMkLst>
            <pc:docMk/>
            <pc:sldMk cId="610890345" sldId="280"/>
            <ac:spMk id="10" creationId="{AB8C311F-7253-4AED-9701-7FC0708C41C7}"/>
          </ac:spMkLst>
        </pc:spChg>
        <pc:spChg chg="add">
          <ac:chgData name="Alex Ajtai" userId="96ee8f13-18ab-41a3-b966-1732cd9761b6" providerId="ADAL" clId="{1DDC2E83-DEA4-4E8B-B45E-6E05A3E7902E}" dt="2023-11-22T09:12:58.811" v="574" actId="26606"/>
          <ac:spMkLst>
            <pc:docMk/>
            <pc:sldMk cId="610890345" sldId="280"/>
            <ac:spMk id="12" creationId="{FD073016-B734-483B-8953-5BADEE145112}"/>
          </ac:spMkLst>
        </pc:spChg>
        <pc:spChg chg="add">
          <ac:chgData name="Alex Ajtai" userId="96ee8f13-18ab-41a3-b966-1732cd9761b6" providerId="ADAL" clId="{1DDC2E83-DEA4-4E8B-B45E-6E05A3E7902E}" dt="2023-11-22T09:12:58.811" v="574" actId="26606"/>
          <ac:spMkLst>
            <pc:docMk/>
            <pc:sldMk cId="610890345" sldId="280"/>
            <ac:spMk id="14" creationId="{90A7EAB6-59D3-4325-8DE6-E0CA4009CE53}"/>
          </ac:spMkLst>
        </pc:spChg>
        <pc:spChg chg="add">
          <ac:chgData name="Alex Ajtai" userId="96ee8f13-18ab-41a3-b966-1732cd9761b6" providerId="ADAL" clId="{1DDC2E83-DEA4-4E8B-B45E-6E05A3E7902E}" dt="2023-11-22T09:12:58.811" v="574" actId="26606"/>
          <ac:spMkLst>
            <pc:docMk/>
            <pc:sldMk cId="610890345" sldId="280"/>
            <ac:spMk id="16" creationId="{A8D57A06-A426-446D-B02C-A2DC6B62E45E}"/>
          </ac:spMkLst>
        </pc:spChg>
        <pc:picChg chg="add mod">
          <ac:chgData name="Alex Ajtai" userId="96ee8f13-18ab-41a3-b966-1732cd9761b6" providerId="ADAL" clId="{1DDC2E83-DEA4-4E8B-B45E-6E05A3E7902E}" dt="2023-11-22T09:12:58.811" v="574" actId="26606"/>
          <ac:picMkLst>
            <pc:docMk/>
            <pc:sldMk cId="610890345" sldId="280"/>
            <ac:picMk id="5" creationId="{07DF6E39-5B3D-82C3-5CAE-E4C3E2AE6C15}"/>
          </ac:picMkLst>
        </pc:picChg>
      </pc:sldChg>
      <pc:sldChg chg="addSp modSp new mod setBg">
        <pc:chgData name="Alex Ajtai" userId="96ee8f13-18ab-41a3-b966-1732cd9761b6" providerId="ADAL" clId="{1DDC2E83-DEA4-4E8B-B45E-6E05A3E7902E}" dt="2023-11-22T09:14:48.378" v="618" actId="26606"/>
        <pc:sldMkLst>
          <pc:docMk/>
          <pc:sldMk cId="2208748395" sldId="281"/>
        </pc:sldMkLst>
        <pc:spChg chg="mod">
          <ac:chgData name="Alex Ajtai" userId="96ee8f13-18ab-41a3-b966-1732cd9761b6" providerId="ADAL" clId="{1DDC2E83-DEA4-4E8B-B45E-6E05A3E7902E}" dt="2023-11-22T09:14:48.378" v="618" actId="26606"/>
          <ac:spMkLst>
            <pc:docMk/>
            <pc:sldMk cId="2208748395" sldId="281"/>
            <ac:spMk id="2" creationId="{BDD374C2-973A-C9E9-BE21-79CC4E0E6B85}"/>
          </ac:spMkLst>
        </pc:spChg>
        <pc:spChg chg="mod">
          <ac:chgData name="Alex Ajtai" userId="96ee8f13-18ab-41a3-b966-1732cd9761b6" providerId="ADAL" clId="{1DDC2E83-DEA4-4E8B-B45E-6E05A3E7902E}" dt="2023-11-22T09:14:48.378" v="618" actId="26606"/>
          <ac:spMkLst>
            <pc:docMk/>
            <pc:sldMk cId="2208748395" sldId="281"/>
            <ac:spMk id="3" creationId="{E5682034-1B45-0F10-8B80-D17F14082196}"/>
          </ac:spMkLst>
        </pc:spChg>
        <pc:spChg chg="add">
          <ac:chgData name="Alex Ajtai" userId="96ee8f13-18ab-41a3-b966-1732cd9761b6" providerId="ADAL" clId="{1DDC2E83-DEA4-4E8B-B45E-6E05A3E7902E}" dt="2023-11-22T09:14:48.378" v="618" actId="26606"/>
          <ac:spMkLst>
            <pc:docMk/>
            <pc:sldMk cId="2208748395" sldId="281"/>
            <ac:spMk id="8" creationId="{09588DA8-065E-4F6F-8EFD-43104AB2E0CF}"/>
          </ac:spMkLst>
        </pc:spChg>
        <pc:spChg chg="add">
          <ac:chgData name="Alex Ajtai" userId="96ee8f13-18ab-41a3-b966-1732cd9761b6" providerId="ADAL" clId="{1DDC2E83-DEA4-4E8B-B45E-6E05A3E7902E}" dt="2023-11-22T09:14:48.378" v="618" actId="26606"/>
          <ac:spMkLst>
            <pc:docMk/>
            <pc:sldMk cId="2208748395" sldId="281"/>
            <ac:spMk id="10" creationId="{C4285719-470E-454C-AF62-8323075F1F5B}"/>
          </ac:spMkLst>
        </pc:spChg>
        <pc:spChg chg="add">
          <ac:chgData name="Alex Ajtai" userId="96ee8f13-18ab-41a3-b966-1732cd9761b6" providerId="ADAL" clId="{1DDC2E83-DEA4-4E8B-B45E-6E05A3E7902E}" dt="2023-11-22T09:14:48.378" v="618" actId="26606"/>
          <ac:spMkLst>
            <pc:docMk/>
            <pc:sldMk cId="2208748395" sldId="281"/>
            <ac:spMk id="12" creationId="{CD9FE4EF-C4D8-49A0-B2FF-81D8DB7D8A24}"/>
          </ac:spMkLst>
        </pc:spChg>
        <pc:spChg chg="add">
          <ac:chgData name="Alex Ajtai" userId="96ee8f13-18ab-41a3-b966-1732cd9761b6" providerId="ADAL" clId="{1DDC2E83-DEA4-4E8B-B45E-6E05A3E7902E}" dt="2023-11-22T09:14:48.378" v="618" actId="26606"/>
          <ac:spMkLst>
            <pc:docMk/>
            <pc:sldMk cId="2208748395" sldId="281"/>
            <ac:spMk id="14" creationId="{4300840D-0A0B-4512-BACA-B439D5B9C57C}"/>
          </ac:spMkLst>
        </pc:spChg>
        <pc:spChg chg="add">
          <ac:chgData name="Alex Ajtai" userId="96ee8f13-18ab-41a3-b966-1732cd9761b6" providerId="ADAL" clId="{1DDC2E83-DEA4-4E8B-B45E-6E05A3E7902E}" dt="2023-11-22T09:14:48.378" v="618" actId="26606"/>
          <ac:spMkLst>
            <pc:docMk/>
            <pc:sldMk cId="2208748395" sldId="281"/>
            <ac:spMk id="16" creationId="{D2B78728-A580-49A7-84F9-6EF6F583ADE0}"/>
          </ac:spMkLst>
        </pc:spChg>
        <pc:spChg chg="add">
          <ac:chgData name="Alex Ajtai" userId="96ee8f13-18ab-41a3-b966-1732cd9761b6" providerId="ADAL" clId="{1DDC2E83-DEA4-4E8B-B45E-6E05A3E7902E}" dt="2023-11-22T09:14:48.378" v="618" actId="26606"/>
          <ac:spMkLst>
            <pc:docMk/>
            <pc:sldMk cId="2208748395" sldId="281"/>
            <ac:spMk id="18" creationId="{38FAA1A1-D861-433F-88FA-1E9D6FD31D11}"/>
          </ac:spMkLst>
        </pc:spChg>
        <pc:spChg chg="add">
          <ac:chgData name="Alex Ajtai" userId="96ee8f13-18ab-41a3-b966-1732cd9761b6" providerId="ADAL" clId="{1DDC2E83-DEA4-4E8B-B45E-6E05A3E7902E}" dt="2023-11-22T09:14:48.378" v="618" actId="26606"/>
          <ac:spMkLst>
            <pc:docMk/>
            <pc:sldMk cId="2208748395" sldId="281"/>
            <ac:spMk id="20" creationId="{8D71EDA1-87BF-4D5D-AB79-F346FD19278A}"/>
          </ac:spMkLst>
        </pc:spChg>
      </pc:sldChg>
      <pc:sldChg chg="addSp delSp modSp new mod setBg">
        <pc:chgData name="Alex Ajtai" userId="96ee8f13-18ab-41a3-b966-1732cd9761b6" providerId="ADAL" clId="{1DDC2E83-DEA4-4E8B-B45E-6E05A3E7902E}" dt="2023-11-22T09:16:45.039" v="635" actId="26606"/>
        <pc:sldMkLst>
          <pc:docMk/>
          <pc:sldMk cId="1757687955" sldId="282"/>
        </pc:sldMkLst>
        <pc:spChg chg="del">
          <ac:chgData name="Alex Ajtai" userId="96ee8f13-18ab-41a3-b966-1732cd9761b6" providerId="ADAL" clId="{1DDC2E83-DEA4-4E8B-B45E-6E05A3E7902E}" dt="2023-11-22T09:14:58.205" v="621" actId="478"/>
          <ac:spMkLst>
            <pc:docMk/>
            <pc:sldMk cId="1757687955" sldId="282"/>
            <ac:spMk id="2" creationId="{C35577E0-E3B5-F6B3-5E27-41D5AC3336B3}"/>
          </ac:spMkLst>
        </pc:spChg>
        <pc:spChg chg="del">
          <ac:chgData name="Alex Ajtai" userId="96ee8f13-18ab-41a3-b966-1732cd9761b6" providerId="ADAL" clId="{1DDC2E83-DEA4-4E8B-B45E-6E05A3E7902E}" dt="2023-11-22T09:14:57.017" v="620" actId="478"/>
          <ac:spMkLst>
            <pc:docMk/>
            <pc:sldMk cId="1757687955" sldId="282"/>
            <ac:spMk id="3" creationId="{77B56EB3-3891-0637-A555-5CF94904CF3D}"/>
          </ac:spMkLst>
        </pc:spChg>
        <pc:spChg chg="add">
          <ac:chgData name="Alex Ajtai" userId="96ee8f13-18ab-41a3-b966-1732cd9761b6" providerId="ADAL" clId="{1DDC2E83-DEA4-4E8B-B45E-6E05A3E7902E}" dt="2023-11-22T09:16:45.039" v="635" actId="26606"/>
          <ac:spMkLst>
            <pc:docMk/>
            <pc:sldMk cId="1757687955" sldId="282"/>
            <ac:spMk id="12" creationId="{9E90EB45-EEE9-4563-8179-65EF62AE0978}"/>
          </ac:spMkLst>
        </pc:spChg>
        <pc:spChg chg="add">
          <ac:chgData name="Alex Ajtai" userId="96ee8f13-18ab-41a3-b966-1732cd9761b6" providerId="ADAL" clId="{1DDC2E83-DEA4-4E8B-B45E-6E05A3E7902E}" dt="2023-11-22T09:16:45.039" v="635" actId="26606"/>
          <ac:spMkLst>
            <pc:docMk/>
            <pc:sldMk cId="1757687955" sldId="282"/>
            <ac:spMk id="14" creationId="{23D0EF74-AD1E-4FD9-914D-8EC9058EBBA3}"/>
          </ac:spMkLst>
        </pc:spChg>
        <pc:picChg chg="add mod ord">
          <ac:chgData name="Alex Ajtai" userId="96ee8f13-18ab-41a3-b966-1732cd9761b6" providerId="ADAL" clId="{1DDC2E83-DEA4-4E8B-B45E-6E05A3E7902E}" dt="2023-11-22T09:16:45.039" v="635" actId="26606"/>
          <ac:picMkLst>
            <pc:docMk/>
            <pc:sldMk cId="1757687955" sldId="282"/>
            <ac:picMk id="5" creationId="{1B36BB61-B825-CF8F-3FA4-CAA346621A41}"/>
          </ac:picMkLst>
        </pc:picChg>
        <pc:picChg chg="add mod">
          <ac:chgData name="Alex Ajtai" userId="96ee8f13-18ab-41a3-b966-1732cd9761b6" providerId="ADAL" clId="{1DDC2E83-DEA4-4E8B-B45E-6E05A3E7902E}" dt="2023-11-22T09:16:45.039" v="635" actId="26606"/>
          <ac:picMkLst>
            <pc:docMk/>
            <pc:sldMk cId="1757687955" sldId="282"/>
            <ac:picMk id="7" creationId="{71CB91CF-EAC4-92B2-439E-600DB5D2D34F}"/>
          </ac:picMkLst>
        </pc:picChg>
      </pc:sldChg>
      <pc:sldChg chg="addSp delSp modSp new mod setBg">
        <pc:chgData name="Alex Ajtai" userId="96ee8f13-18ab-41a3-b966-1732cd9761b6" providerId="ADAL" clId="{1DDC2E83-DEA4-4E8B-B45E-6E05A3E7902E}" dt="2023-11-22T09:19:39.101" v="640" actId="26606"/>
        <pc:sldMkLst>
          <pc:docMk/>
          <pc:sldMk cId="3299327100" sldId="283"/>
        </pc:sldMkLst>
        <pc:spChg chg="del">
          <ac:chgData name="Alex Ajtai" userId="96ee8f13-18ab-41a3-b966-1732cd9761b6" providerId="ADAL" clId="{1DDC2E83-DEA4-4E8B-B45E-6E05A3E7902E}" dt="2023-11-22T09:16:54.714" v="638" actId="478"/>
          <ac:spMkLst>
            <pc:docMk/>
            <pc:sldMk cId="3299327100" sldId="283"/>
            <ac:spMk id="2" creationId="{3C132719-C708-C8A3-E1BD-6D5F917C0D27}"/>
          </ac:spMkLst>
        </pc:spChg>
        <pc:spChg chg="del">
          <ac:chgData name="Alex Ajtai" userId="96ee8f13-18ab-41a3-b966-1732cd9761b6" providerId="ADAL" clId="{1DDC2E83-DEA4-4E8B-B45E-6E05A3E7902E}" dt="2023-11-22T09:16:53.091" v="637" actId="478"/>
          <ac:spMkLst>
            <pc:docMk/>
            <pc:sldMk cId="3299327100" sldId="283"/>
            <ac:spMk id="3" creationId="{84750B15-A84C-E72E-88CA-4FE183F88F97}"/>
          </ac:spMkLst>
        </pc:spChg>
        <pc:spChg chg="add">
          <ac:chgData name="Alex Ajtai" userId="96ee8f13-18ab-41a3-b966-1732cd9761b6" providerId="ADAL" clId="{1DDC2E83-DEA4-4E8B-B45E-6E05A3E7902E}" dt="2023-11-22T09:19:39.101" v="640" actId="26606"/>
          <ac:spMkLst>
            <pc:docMk/>
            <pc:sldMk cId="3299327100" sldId="283"/>
            <ac:spMk id="10" creationId="{AB8C311F-7253-4AED-9701-7FC0708C41C7}"/>
          </ac:spMkLst>
        </pc:spChg>
        <pc:spChg chg="add">
          <ac:chgData name="Alex Ajtai" userId="96ee8f13-18ab-41a3-b966-1732cd9761b6" providerId="ADAL" clId="{1DDC2E83-DEA4-4E8B-B45E-6E05A3E7902E}" dt="2023-11-22T09:19:39.101" v="640" actId="26606"/>
          <ac:spMkLst>
            <pc:docMk/>
            <pc:sldMk cId="3299327100" sldId="283"/>
            <ac:spMk id="12" creationId="{E2384209-CB15-4CDF-9D31-C44FD9A3F20D}"/>
          </ac:spMkLst>
        </pc:spChg>
        <pc:spChg chg="add">
          <ac:chgData name="Alex Ajtai" userId="96ee8f13-18ab-41a3-b966-1732cd9761b6" providerId="ADAL" clId="{1DDC2E83-DEA4-4E8B-B45E-6E05A3E7902E}" dt="2023-11-22T09:19:39.101" v="640" actId="26606"/>
          <ac:spMkLst>
            <pc:docMk/>
            <pc:sldMk cId="3299327100" sldId="283"/>
            <ac:spMk id="14" creationId="{2633B3B5-CC90-43F0-8714-D31D1F3F0209}"/>
          </ac:spMkLst>
        </pc:spChg>
        <pc:spChg chg="add">
          <ac:chgData name="Alex Ajtai" userId="96ee8f13-18ab-41a3-b966-1732cd9761b6" providerId="ADAL" clId="{1DDC2E83-DEA4-4E8B-B45E-6E05A3E7902E}" dt="2023-11-22T09:19:39.101" v="640" actId="26606"/>
          <ac:spMkLst>
            <pc:docMk/>
            <pc:sldMk cId="3299327100" sldId="283"/>
            <ac:spMk id="16" creationId="{A8D57A06-A426-446D-B02C-A2DC6B62E45E}"/>
          </ac:spMkLst>
        </pc:spChg>
        <pc:picChg chg="add mod">
          <ac:chgData name="Alex Ajtai" userId="96ee8f13-18ab-41a3-b966-1732cd9761b6" providerId="ADAL" clId="{1DDC2E83-DEA4-4E8B-B45E-6E05A3E7902E}" dt="2023-11-22T09:19:39.101" v="640" actId="26606"/>
          <ac:picMkLst>
            <pc:docMk/>
            <pc:sldMk cId="3299327100" sldId="283"/>
            <ac:picMk id="5" creationId="{E8567015-C31C-2F4B-1834-9B4A35DA8B8C}"/>
          </ac:picMkLst>
        </pc:picChg>
      </pc:sldChg>
      <pc:sldChg chg="addSp delSp modSp new mod setBg">
        <pc:chgData name="Alex Ajtai" userId="96ee8f13-18ab-41a3-b966-1732cd9761b6" providerId="ADAL" clId="{1DDC2E83-DEA4-4E8B-B45E-6E05A3E7902E}" dt="2023-11-22T09:20:01.904" v="645" actId="26606"/>
        <pc:sldMkLst>
          <pc:docMk/>
          <pc:sldMk cId="859321094" sldId="284"/>
        </pc:sldMkLst>
        <pc:spChg chg="del">
          <ac:chgData name="Alex Ajtai" userId="96ee8f13-18ab-41a3-b966-1732cd9761b6" providerId="ADAL" clId="{1DDC2E83-DEA4-4E8B-B45E-6E05A3E7902E}" dt="2023-11-22T09:19:48.544" v="643" actId="478"/>
          <ac:spMkLst>
            <pc:docMk/>
            <pc:sldMk cId="859321094" sldId="284"/>
            <ac:spMk id="2" creationId="{F85B9CF3-11F4-958D-EEB6-91A080F4F97D}"/>
          </ac:spMkLst>
        </pc:spChg>
        <pc:spChg chg="del">
          <ac:chgData name="Alex Ajtai" userId="96ee8f13-18ab-41a3-b966-1732cd9761b6" providerId="ADAL" clId="{1DDC2E83-DEA4-4E8B-B45E-6E05A3E7902E}" dt="2023-11-22T09:19:46.311" v="642" actId="478"/>
          <ac:spMkLst>
            <pc:docMk/>
            <pc:sldMk cId="859321094" sldId="284"/>
            <ac:spMk id="3" creationId="{1BE5C27E-1FDA-9F80-6B0C-2CDD1F19DA37}"/>
          </ac:spMkLst>
        </pc:spChg>
        <pc:spChg chg="add">
          <ac:chgData name="Alex Ajtai" userId="96ee8f13-18ab-41a3-b966-1732cd9761b6" providerId="ADAL" clId="{1DDC2E83-DEA4-4E8B-B45E-6E05A3E7902E}" dt="2023-11-22T09:20:01.904" v="645" actId="26606"/>
          <ac:spMkLst>
            <pc:docMk/>
            <pc:sldMk cId="859321094" sldId="284"/>
            <ac:spMk id="10" creationId="{AB8C311F-7253-4AED-9701-7FC0708C41C7}"/>
          </ac:spMkLst>
        </pc:spChg>
        <pc:spChg chg="add">
          <ac:chgData name="Alex Ajtai" userId="96ee8f13-18ab-41a3-b966-1732cd9761b6" providerId="ADAL" clId="{1DDC2E83-DEA4-4E8B-B45E-6E05A3E7902E}" dt="2023-11-22T09:20:01.904" v="645" actId="26606"/>
          <ac:spMkLst>
            <pc:docMk/>
            <pc:sldMk cId="859321094" sldId="284"/>
            <ac:spMk id="12" creationId="{E2384209-CB15-4CDF-9D31-C44FD9A3F20D}"/>
          </ac:spMkLst>
        </pc:spChg>
        <pc:spChg chg="add">
          <ac:chgData name="Alex Ajtai" userId="96ee8f13-18ab-41a3-b966-1732cd9761b6" providerId="ADAL" clId="{1DDC2E83-DEA4-4E8B-B45E-6E05A3E7902E}" dt="2023-11-22T09:20:01.904" v="645" actId="26606"/>
          <ac:spMkLst>
            <pc:docMk/>
            <pc:sldMk cId="859321094" sldId="284"/>
            <ac:spMk id="14" creationId="{2633B3B5-CC90-43F0-8714-D31D1F3F0209}"/>
          </ac:spMkLst>
        </pc:spChg>
        <pc:spChg chg="add">
          <ac:chgData name="Alex Ajtai" userId="96ee8f13-18ab-41a3-b966-1732cd9761b6" providerId="ADAL" clId="{1DDC2E83-DEA4-4E8B-B45E-6E05A3E7902E}" dt="2023-11-22T09:20:01.904" v="645" actId="26606"/>
          <ac:spMkLst>
            <pc:docMk/>
            <pc:sldMk cId="859321094" sldId="284"/>
            <ac:spMk id="16" creationId="{A8D57A06-A426-446D-B02C-A2DC6B62E45E}"/>
          </ac:spMkLst>
        </pc:spChg>
        <pc:picChg chg="add mod">
          <ac:chgData name="Alex Ajtai" userId="96ee8f13-18ab-41a3-b966-1732cd9761b6" providerId="ADAL" clId="{1DDC2E83-DEA4-4E8B-B45E-6E05A3E7902E}" dt="2023-11-22T09:20:01.904" v="645" actId="26606"/>
          <ac:picMkLst>
            <pc:docMk/>
            <pc:sldMk cId="859321094" sldId="284"/>
            <ac:picMk id="5" creationId="{BBE85302-1A94-EBDE-CA9E-AB079617A0E8}"/>
          </ac:picMkLst>
        </pc:picChg>
      </pc:sldChg>
      <pc:sldChg chg="addSp modSp new mod setBg">
        <pc:chgData name="Alex Ajtai" userId="96ee8f13-18ab-41a3-b966-1732cd9761b6" providerId="ADAL" clId="{1DDC2E83-DEA4-4E8B-B45E-6E05A3E7902E}" dt="2023-11-22T09:30:44.935" v="688" actId="26606"/>
        <pc:sldMkLst>
          <pc:docMk/>
          <pc:sldMk cId="538669568" sldId="285"/>
        </pc:sldMkLst>
        <pc:spChg chg="mod">
          <ac:chgData name="Alex Ajtai" userId="96ee8f13-18ab-41a3-b966-1732cd9761b6" providerId="ADAL" clId="{1DDC2E83-DEA4-4E8B-B45E-6E05A3E7902E}" dt="2023-11-22T09:30:44.935" v="688" actId="26606"/>
          <ac:spMkLst>
            <pc:docMk/>
            <pc:sldMk cId="538669568" sldId="285"/>
            <ac:spMk id="2" creationId="{E595D34A-8330-11F4-51AE-4B6DC1E0A5D5}"/>
          </ac:spMkLst>
        </pc:spChg>
        <pc:spChg chg="mod">
          <ac:chgData name="Alex Ajtai" userId="96ee8f13-18ab-41a3-b966-1732cd9761b6" providerId="ADAL" clId="{1DDC2E83-DEA4-4E8B-B45E-6E05A3E7902E}" dt="2023-11-22T09:30:44.935" v="688" actId="26606"/>
          <ac:spMkLst>
            <pc:docMk/>
            <pc:sldMk cId="538669568" sldId="285"/>
            <ac:spMk id="3" creationId="{67833060-7772-189D-D100-BDEF0C69FE0F}"/>
          </ac:spMkLst>
        </pc:spChg>
        <pc:spChg chg="add">
          <ac:chgData name="Alex Ajtai" userId="96ee8f13-18ab-41a3-b966-1732cd9761b6" providerId="ADAL" clId="{1DDC2E83-DEA4-4E8B-B45E-6E05A3E7902E}" dt="2023-11-22T09:30:44.935" v="688" actId="26606"/>
          <ac:spMkLst>
            <pc:docMk/>
            <pc:sldMk cId="538669568" sldId="285"/>
            <ac:spMk id="10" creationId="{12609869-9E80-471B-A487-A53288E0E791}"/>
          </ac:spMkLst>
        </pc:spChg>
        <pc:spChg chg="add">
          <ac:chgData name="Alex Ajtai" userId="96ee8f13-18ab-41a3-b966-1732cd9761b6" providerId="ADAL" clId="{1DDC2E83-DEA4-4E8B-B45E-6E05A3E7902E}" dt="2023-11-22T09:30:44.935" v="688" actId="26606"/>
          <ac:spMkLst>
            <pc:docMk/>
            <pc:sldMk cId="538669568" sldId="285"/>
            <ac:spMk id="12" creationId="{7004738A-9D34-43E8-97D2-CA0EED4F8BE0}"/>
          </ac:spMkLst>
        </pc:spChg>
        <pc:spChg chg="add">
          <ac:chgData name="Alex Ajtai" userId="96ee8f13-18ab-41a3-b966-1732cd9761b6" providerId="ADAL" clId="{1DDC2E83-DEA4-4E8B-B45E-6E05A3E7902E}" dt="2023-11-22T09:30:44.935" v="688" actId="26606"/>
          <ac:spMkLst>
            <pc:docMk/>
            <pc:sldMk cId="538669568" sldId="285"/>
            <ac:spMk id="14" creationId="{B8B8D07F-F13E-443E-BA68-2D26672D76B9}"/>
          </ac:spMkLst>
        </pc:spChg>
        <pc:spChg chg="add">
          <ac:chgData name="Alex Ajtai" userId="96ee8f13-18ab-41a3-b966-1732cd9761b6" providerId="ADAL" clId="{1DDC2E83-DEA4-4E8B-B45E-6E05A3E7902E}" dt="2023-11-22T09:30:44.935" v="688" actId="26606"/>
          <ac:spMkLst>
            <pc:docMk/>
            <pc:sldMk cId="538669568" sldId="285"/>
            <ac:spMk id="16" creationId="{2813A4FA-24A5-41ED-A534-3807D1B2F344}"/>
          </ac:spMkLst>
        </pc:spChg>
        <pc:spChg chg="add">
          <ac:chgData name="Alex Ajtai" userId="96ee8f13-18ab-41a3-b966-1732cd9761b6" providerId="ADAL" clId="{1DDC2E83-DEA4-4E8B-B45E-6E05A3E7902E}" dt="2023-11-22T09:30:44.935" v="688" actId="26606"/>
          <ac:spMkLst>
            <pc:docMk/>
            <pc:sldMk cId="538669568" sldId="285"/>
            <ac:spMk id="18" creationId="{C3944F27-CA70-4E84-A51A-E6BF89558979}"/>
          </ac:spMkLst>
        </pc:spChg>
        <pc:picChg chg="add">
          <ac:chgData name="Alex Ajtai" userId="96ee8f13-18ab-41a3-b966-1732cd9761b6" providerId="ADAL" clId="{1DDC2E83-DEA4-4E8B-B45E-6E05A3E7902E}" dt="2023-11-22T09:30:44.935" v="688" actId="26606"/>
          <ac:picMkLst>
            <pc:docMk/>
            <pc:sldMk cId="538669568" sldId="285"/>
            <ac:picMk id="7" creationId="{9C1251CB-F875-477B-2B31-216404F65606}"/>
          </ac:picMkLst>
        </pc:picChg>
      </pc:sldChg>
      <pc:sldChg chg="addSp delSp modSp new mod setBg">
        <pc:chgData name="Alex Ajtai" userId="96ee8f13-18ab-41a3-b966-1732cd9761b6" providerId="ADAL" clId="{1DDC2E83-DEA4-4E8B-B45E-6E05A3E7902E}" dt="2023-11-22T09:31:39.505" v="693" actId="26606"/>
        <pc:sldMkLst>
          <pc:docMk/>
          <pc:sldMk cId="3015946644" sldId="286"/>
        </pc:sldMkLst>
        <pc:spChg chg="del">
          <ac:chgData name="Alex Ajtai" userId="96ee8f13-18ab-41a3-b966-1732cd9761b6" providerId="ADAL" clId="{1DDC2E83-DEA4-4E8B-B45E-6E05A3E7902E}" dt="2023-11-22T09:31:09.624" v="691" actId="478"/>
          <ac:spMkLst>
            <pc:docMk/>
            <pc:sldMk cId="3015946644" sldId="286"/>
            <ac:spMk id="2" creationId="{6B9F2721-DCDC-C747-A6EA-131570A714D8}"/>
          </ac:spMkLst>
        </pc:spChg>
        <pc:spChg chg="del">
          <ac:chgData name="Alex Ajtai" userId="96ee8f13-18ab-41a3-b966-1732cd9761b6" providerId="ADAL" clId="{1DDC2E83-DEA4-4E8B-B45E-6E05A3E7902E}" dt="2023-11-22T09:31:07.873" v="690" actId="478"/>
          <ac:spMkLst>
            <pc:docMk/>
            <pc:sldMk cId="3015946644" sldId="286"/>
            <ac:spMk id="3" creationId="{4C2D349A-0B21-D613-A9CB-B0E6CC5BB982}"/>
          </ac:spMkLst>
        </pc:spChg>
        <pc:spChg chg="add">
          <ac:chgData name="Alex Ajtai" userId="96ee8f13-18ab-41a3-b966-1732cd9761b6" providerId="ADAL" clId="{1DDC2E83-DEA4-4E8B-B45E-6E05A3E7902E}" dt="2023-11-22T09:31:39.505" v="693" actId="26606"/>
          <ac:spMkLst>
            <pc:docMk/>
            <pc:sldMk cId="3015946644" sldId="286"/>
            <ac:spMk id="10" creationId="{AB8C311F-7253-4AED-9701-7FC0708C41C7}"/>
          </ac:spMkLst>
        </pc:spChg>
        <pc:spChg chg="add">
          <ac:chgData name="Alex Ajtai" userId="96ee8f13-18ab-41a3-b966-1732cd9761b6" providerId="ADAL" clId="{1DDC2E83-DEA4-4E8B-B45E-6E05A3E7902E}" dt="2023-11-22T09:31:39.505" v="693" actId="26606"/>
          <ac:spMkLst>
            <pc:docMk/>
            <pc:sldMk cId="3015946644" sldId="286"/>
            <ac:spMk id="12" creationId="{E2384209-CB15-4CDF-9D31-C44FD9A3F20D}"/>
          </ac:spMkLst>
        </pc:spChg>
        <pc:spChg chg="add">
          <ac:chgData name="Alex Ajtai" userId="96ee8f13-18ab-41a3-b966-1732cd9761b6" providerId="ADAL" clId="{1DDC2E83-DEA4-4E8B-B45E-6E05A3E7902E}" dt="2023-11-22T09:31:39.505" v="693" actId="26606"/>
          <ac:spMkLst>
            <pc:docMk/>
            <pc:sldMk cId="3015946644" sldId="286"/>
            <ac:spMk id="14" creationId="{2633B3B5-CC90-43F0-8714-D31D1F3F0209}"/>
          </ac:spMkLst>
        </pc:spChg>
        <pc:spChg chg="add">
          <ac:chgData name="Alex Ajtai" userId="96ee8f13-18ab-41a3-b966-1732cd9761b6" providerId="ADAL" clId="{1DDC2E83-DEA4-4E8B-B45E-6E05A3E7902E}" dt="2023-11-22T09:31:39.505" v="693" actId="26606"/>
          <ac:spMkLst>
            <pc:docMk/>
            <pc:sldMk cId="3015946644" sldId="286"/>
            <ac:spMk id="16" creationId="{A8D57A06-A426-446D-B02C-A2DC6B62E45E}"/>
          </ac:spMkLst>
        </pc:spChg>
        <pc:picChg chg="add mod">
          <ac:chgData name="Alex Ajtai" userId="96ee8f13-18ab-41a3-b966-1732cd9761b6" providerId="ADAL" clId="{1DDC2E83-DEA4-4E8B-B45E-6E05A3E7902E}" dt="2023-11-22T09:31:39.505" v="693" actId="26606"/>
          <ac:picMkLst>
            <pc:docMk/>
            <pc:sldMk cId="3015946644" sldId="286"/>
            <ac:picMk id="5" creationId="{7EF3F353-031E-F419-5CFC-56CC12D0577E}"/>
          </ac:picMkLst>
        </pc:picChg>
      </pc:sldChg>
      <pc:sldChg chg="addSp modSp new mod setBg">
        <pc:chgData name="Alex Ajtai" userId="96ee8f13-18ab-41a3-b966-1732cd9761b6" providerId="ADAL" clId="{1DDC2E83-DEA4-4E8B-B45E-6E05A3E7902E}" dt="2023-11-22T09:33:08.891" v="736" actId="20577"/>
        <pc:sldMkLst>
          <pc:docMk/>
          <pc:sldMk cId="3905103258" sldId="287"/>
        </pc:sldMkLst>
        <pc:spChg chg="mod">
          <ac:chgData name="Alex Ajtai" userId="96ee8f13-18ab-41a3-b966-1732cd9761b6" providerId="ADAL" clId="{1DDC2E83-DEA4-4E8B-B45E-6E05A3E7902E}" dt="2023-11-22T09:33:06.495" v="735" actId="26606"/>
          <ac:spMkLst>
            <pc:docMk/>
            <pc:sldMk cId="3905103258" sldId="287"/>
            <ac:spMk id="2" creationId="{23B22F43-5D60-5F59-FE12-A12EDCB27E31}"/>
          </ac:spMkLst>
        </pc:spChg>
        <pc:spChg chg="mod">
          <ac:chgData name="Alex Ajtai" userId="96ee8f13-18ab-41a3-b966-1732cd9761b6" providerId="ADAL" clId="{1DDC2E83-DEA4-4E8B-B45E-6E05A3E7902E}" dt="2023-11-22T09:33:08.891" v="736" actId="20577"/>
          <ac:spMkLst>
            <pc:docMk/>
            <pc:sldMk cId="3905103258" sldId="287"/>
            <ac:spMk id="3" creationId="{117D8865-C5AC-ACD9-492D-4565B44395AC}"/>
          </ac:spMkLst>
        </pc:spChg>
        <pc:spChg chg="add">
          <ac:chgData name="Alex Ajtai" userId="96ee8f13-18ab-41a3-b966-1732cd9761b6" providerId="ADAL" clId="{1DDC2E83-DEA4-4E8B-B45E-6E05A3E7902E}" dt="2023-11-22T09:33:06.495" v="735" actId="26606"/>
          <ac:spMkLst>
            <pc:docMk/>
            <pc:sldMk cId="3905103258" sldId="287"/>
            <ac:spMk id="8" creationId="{09588DA8-065E-4F6F-8EFD-43104AB2E0CF}"/>
          </ac:spMkLst>
        </pc:spChg>
        <pc:spChg chg="add">
          <ac:chgData name="Alex Ajtai" userId="96ee8f13-18ab-41a3-b966-1732cd9761b6" providerId="ADAL" clId="{1DDC2E83-DEA4-4E8B-B45E-6E05A3E7902E}" dt="2023-11-22T09:33:06.495" v="735" actId="26606"/>
          <ac:spMkLst>
            <pc:docMk/>
            <pc:sldMk cId="3905103258" sldId="287"/>
            <ac:spMk id="10" creationId="{C4285719-470E-454C-AF62-8323075F1F5B}"/>
          </ac:spMkLst>
        </pc:spChg>
        <pc:spChg chg="add">
          <ac:chgData name="Alex Ajtai" userId="96ee8f13-18ab-41a3-b966-1732cd9761b6" providerId="ADAL" clId="{1DDC2E83-DEA4-4E8B-B45E-6E05A3E7902E}" dt="2023-11-22T09:33:06.495" v="735" actId="26606"/>
          <ac:spMkLst>
            <pc:docMk/>
            <pc:sldMk cId="3905103258" sldId="287"/>
            <ac:spMk id="12" creationId="{CD9FE4EF-C4D8-49A0-B2FF-81D8DB7D8A24}"/>
          </ac:spMkLst>
        </pc:spChg>
        <pc:spChg chg="add">
          <ac:chgData name="Alex Ajtai" userId="96ee8f13-18ab-41a3-b966-1732cd9761b6" providerId="ADAL" clId="{1DDC2E83-DEA4-4E8B-B45E-6E05A3E7902E}" dt="2023-11-22T09:33:06.495" v="735" actId="26606"/>
          <ac:spMkLst>
            <pc:docMk/>
            <pc:sldMk cId="3905103258" sldId="287"/>
            <ac:spMk id="14" creationId="{4300840D-0A0B-4512-BACA-B439D5B9C57C}"/>
          </ac:spMkLst>
        </pc:spChg>
        <pc:spChg chg="add">
          <ac:chgData name="Alex Ajtai" userId="96ee8f13-18ab-41a3-b966-1732cd9761b6" providerId="ADAL" clId="{1DDC2E83-DEA4-4E8B-B45E-6E05A3E7902E}" dt="2023-11-22T09:33:06.495" v="735" actId="26606"/>
          <ac:spMkLst>
            <pc:docMk/>
            <pc:sldMk cId="3905103258" sldId="287"/>
            <ac:spMk id="16" creationId="{D2B78728-A580-49A7-84F9-6EF6F583ADE0}"/>
          </ac:spMkLst>
        </pc:spChg>
        <pc:spChg chg="add">
          <ac:chgData name="Alex Ajtai" userId="96ee8f13-18ab-41a3-b966-1732cd9761b6" providerId="ADAL" clId="{1DDC2E83-DEA4-4E8B-B45E-6E05A3E7902E}" dt="2023-11-22T09:33:06.495" v="735" actId="26606"/>
          <ac:spMkLst>
            <pc:docMk/>
            <pc:sldMk cId="3905103258" sldId="287"/>
            <ac:spMk id="18" creationId="{38FAA1A1-D861-433F-88FA-1E9D6FD31D11}"/>
          </ac:spMkLst>
        </pc:spChg>
        <pc:spChg chg="add">
          <ac:chgData name="Alex Ajtai" userId="96ee8f13-18ab-41a3-b966-1732cd9761b6" providerId="ADAL" clId="{1DDC2E83-DEA4-4E8B-B45E-6E05A3E7902E}" dt="2023-11-22T09:33:06.495" v="735" actId="26606"/>
          <ac:spMkLst>
            <pc:docMk/>
            <pc:sldMk cId="3905103258" sldId="287"/>
            <ac:spMk id="20" creationId="{8D71EDA1-87BF-4D5D-AB79-F346FD19278A}"/>
          </ac:spMkLst>
        </pc:spChg>
      </pc:sldChg>
      <pc:sldChg chg="addSp delSp modSp new mod setBg">
        <pc:chgData name="Alex Ajtai" userId="96ee8f13-18ab-41a3-b966-1732cd9761b6" providerId="ADAL" clId="{1DDC2E83-DEA4-4E8B-B45E-6E05A3E7902E}" dt="2023-11-22T09:33:34.406" v="741" actId="26606"/>
        <pc:sldMkLst>
          <pc:docMk/>
          <pc:sldMk cId="308464140" sldId="288"/>
        </pc:sldMkLst>
        <pc:spChg chg="del">
          <ac:chgData name="Alex Ajtai" userId="96ee8f13-18ab-41a3-b966-1732cd9761b6" providerId="ADAL" clId="{1DDC2E83-DEA4-4E8B-B45E-6E05A3E7902E}" dt="2023-11-22T09:33:16.017" v="739" actId="478"/>
          <ac:spMkLst>
            <pc:docMk/>
            <pc:sldMk cId="308464140" sldId="288"/>
            <ac:spMk id="2" creationId="{AEF4734F-49A8-7B28-B389-BDE105DEE093}"/>
          </ac:spMkLst>
        </pc:spChg>
        <pc:spChg chg="del">
          <ac:chgData name="Alex Ajtai" userId="96ee8f13-18ab-41a3-b966-1732cd9761b6" providerId="ADAL" clId="{1DDC2E83-DEA4-4E8B-B45E-6E05A3E7902E}" dt="2023-11-22T09:33:14.266" v="738" actId="478"/>
          <ac:spMkLst>
            <pc:docMk/>
            <pc:sldMk cId="308464140" sldId="288"/>
            <ac:spMk id="3" creationId="{032E6DC7-5263-D9FC-B125-FB6B3307920E}"/>
          </ac:spMkLst>
        </pc:spChg>
        <pc:spChg chg="add">
          <ac:chgData name="Alex Ajtai" userId="96ee8f13-18ab-41a3-b966-1732cd9761b6" providerId="ADAL" clId="{1DDC2E83-DEA4-4E8B-B45E-6E05A3E7902E}" dt="2023-11-22T09:33:34.406" v="741" actId="26606"/>
          <ac:spMkLst>
            <pc:docMk/>
            <pc:sldMk cId="308464140" sldId="288"/>
            <ac:spMk id="10" creationId="{AB8C311F-7253-4AED-9701-7FC0708C41C7}"/>
          </ac:spMkLst>
        </pc:spChg>
        <pc:spChg chg="add">
          <ac:chgData name="Alex Ajtai" userId="96ee8f13-18ab-41a3-b966-1732cd9761b6" providerId="ADAL" clId="{1DDC2E83-DEA4-4E8B-B45E-6E05A3E7902E}" dt="2023-11-22T09:33:34.406" v="741" actId="26606"/>
          <ac:spMkLst>
            <pc:docMk/>
            <pc:sldMk cId="308464140" sldId="288"/>
            <ac:spMk id="12" creationId="{E2384209-CB15-4CDF-9D31-C44FD9A3F20D}"/>
          </ac:spMkLst>
        </pc:spChg>
        <pc:spChg chg="add">
          <ac:chgData name="Alex Ajtai" userId="96ee8f13-18ab-41a3-b966-1732cd9761b6" providerId="ADAL" clId="{1DDC2E83-DEA4-4E8B-B45E-6E05A3E7902E}" dt="2023-11-22T09:33:34.406" v="741" actId="26606"/>
          <ac:spMkLst>
            <pc:docMk/>
            <pc:sldMk cId="308464140" sldId="288"/>
            <ac:spMk id="14" creationId="{2633B3B5-CC90-43F0-8714-D31D1F3F0209}"/>
          </ac:spMkLst>
        </pc:spChg>
        <pc:spChg chg="add">
          <ac:chgData name="Alex Ajtai" userId="96ee8f13-18ab-41a3-b966-1732cd9761b6" providerId="ADAL" clId="{1DDC2E83-DEA4-4E8B-B45E-6E05A3E7902E}" dt="2023-11-22T09:33:34.406" v="741" actId="26606"/>
          <ac:spMkLst>
            <pc:docMk/>
            <pc:sldMk cId="308464140" sldId="288"/>
            <ac:spMk id="16" creationId="{A8D57A06-A426-446D-B02C-A2DC6B62E45E}"/>
          </ac:spMkLst>
        </pc:spChg>
        <pc:picChg chg="add mod">
          <ac:chgData name="Alex Ajtai" userId="96ee8f13-18ab-41a3-b966-1732cd9761b6" providerId="ADAL" clId="{1DDC2E83-DEA4-4E8B-B45E-6E05A3E7902E}" dt="2023-11-22T09:33:34.406" v="741" actId="26606"/>
          <ac:picMkLst>
            <pc:docMk/>
            <pc:sldMk cId="308464140" sldId="288"/>
            <ac:picMk id="5" creationId="{79C3B41B-23FC-E2FB-04CA-4E384C9158C9}"/>
          </ac:picMkLst>
        </pc:picChg>
      </pc:sldChg>
      <pc:sldChg chg="addSp delSp modSp new mod setBg">
        <pc:chgData name="Alex Ajtai" userId="96ee8f13-18ab-41a3-b966-1732cd9761b6" providerId="ADAL" clId="{1DDC2E83-DEA4-4E8B-B45E-6E05A3E7902E}" dt="2023-11-22T09:34:23.982" v="746" actId="26606"/>
        <pc:sldMkLst>
          <pc:docMk/>
          <pc:sldMk cId="3433132912" sldId="289"/>
        </pc:sldMkLst>
        <pc:spChg chg="del">
          <ac:chgData name="Alex Ajtai" userId="96ee8f13-18ab-41a3-b966-1732cd9761b6" providerId="ADAL" clId="{1DDC2E83-DEA4-4E8B-B45E-6E05A3E7902E}" dt="2023-11-22T09:34:19.520" v="744" actId="478"/>
          <ac:spMkLst>
            <pc:docMk/>
            <pc:sldMk cId="3433132912" sldId="289"/>
            <ac:spMk id="2" creationId="{6CF1A1CD-C61E-540B-1EEB-A11030138E65}"/>
          </ac:spMkLst>
        </pc:spChg>
        <pc:spChg chg="del">
          <ac:chgData name="Alex Ajtai" userId="96ee8f13-18ab-41a3-b966-1732cd9761b6" providerId="ADAL" clId="{1DDC2E83-DEA4-4E8B-B45E-6E05A3E7902E}" dt="2023-11-22T09:34:18.030" v="743" actId="478"/>
          <ac:spMkLst>
            <pc:docMk/>
            <pc:sldMk cId="3433132912" sldId="289"/>
            <ac:spMk id="3" creationId="{1FF1B656-FE6F-2FF6-2019-43CE7FDA06FE}"/>
          </ac:spMkLst>
        </pc:spChg>
        <pc:spChg chg="add">
          <ac:chgData name="Alex Ajtai" userId="96ee8f13-18ab-41a3-b966-1732cd9761b6" providerId="ADAL" clId="{1DDC2E83-DEA4-4E8B-B45E-6E05A3E7902E}" dt="2023-11-22T09:34:23.982" v="746" actId="26606"/>
          <ac:spMkLst>
            <pc:docMk/>
            <pc:sldMk cId="3433132912" sldId="289"/>
            <ac:spMk id="10" creationId="{AB8C311F-7253-4AED-9701-7FC0708C41C7}"/>
          </ac:spMkLst>
        </pc:spChg>
        <pc:spChg chg="add">
          <ac:chgData name="Alex Ajtai" userId="96ee8f13-18ab-41a3-b966-1732cd9761b6" providerId="ADAL" clId="{1DDC2E83-DEA4-4E8B-B45E-6E05A3E7902E}" dt="2023-11-22T09:34:23.982" v="746" actId="26606"/>
          <ac:spMkLst>
            <pc:docMk/>
            <pc:sldMk cId="3433132912" sldId="289"/>
            <ac:spMk id="12" creationId="{E2384209-CB15-4CDF-9D31-C44FD9A3F20D}"/>
          </ac:spMkLst>
        </pc:spChg>
        <pc:spChg chg="add">
          <ac:chgData name="Alex Ajtai" userId="96ee8f13-18ab-41a3-b966-1732cd9761b6" providerId="ADAL" clId="{1DDC2E83-DEA4-4E8B-B45E-6E05A3E7902E}" dt="2023-11-22T09:34:23.982" v="746" actId="26606"/>
          <ac:spMkLst>
            <pc:docMk/>
            <pc:sldMk cId="3433132912" sldId="289"/>
            <ac:spMk id="14" creationId="{2633B3B5-CC90-43F0-8714-D31D1F3F0209}"/>
          </ac:spMkLst>
        </pc:spChg>
        <pc:spChg chg="add">
          <ac:chgData name="Alex Ajtai" userId="96ee8f13-18ab-41a3-b966-1732cd9761b6" providerId="ADAL" clId="{1DDC2E83-DEA4-4E8B-B45E-6E05A3E7902E}" dt="2023-11-22T09:34:23.982" v="746" actId="26606"/>
          <ac:spMkLst>
            <pc:docMk/>
            <pc:sldMk cId="3433132912" sldId="289"/>
            <ac:spMk id="16" creationId="{A8D57A06-A426-446D-B02C-A2DC6B62E45E}"/>
          </ac:spMkLst>
        </pc:spChg>
        <pc:picChg chg="add mod">
          <ac:chgData name="Alex Ajtai" userId="96ee8f13-18ab-41a3-b966-1732cd9761b6" providerId="ADAL" clId="{1DDC2E83-DEA4-4E8B-B45E-6E05A3E7902E}" dt="2023-11-22T09:34:23.982" v="746" actId="26606"/>
          <ac:picMkLst>
            <pc:docMk/>
            <pc:sldMk cId="3433132912" sldId="289"/>
            <ac:picMk id="5" creationId="{958313F6-8ECB-E51A-7845-25668D80C57F}"/>
          </ac:picMkLst>
        </pc:picChg>
      </pc:sldChg>
      <pc:sldChg chg="addSp modSp new mod setBg setClrOvrMap">
        <pc:chgData name="Alex Ajtai" userId="96ee8f13-18ab-41a3-b966-1732cd9761b6" providerId="ADAL" clId="{1DDC2E83-DEA4-4E8B-B45E-6E05A3E7902E}" dt="2023-11-22T09:35:52.693" v="790" actId="20577"/>
        <pc:sldMkLst>
          <pc:docMk/>
          <pc:sldMk cId="3267494056" sldId="290"/>
        </pc:sldMkLst>
        <pc:spChg chg="mod">
          <ac:chgData name="Alex Ajtai" userId="96ee8f13-18ab-41a3-b966-1732cd9761b6" providerId="ADAL" clId="{1DDC2E83-DEA4-4E8B-B45E-6E05A3E7902E}" dt="2023-11-22T09:35:50.629" v="789" actId="26606"/>
          <ac:spMkLst>
            <pc:docMk/>
            <pc:sldMk cId="3267494056" sldId="290"/>
            <ac:spMk id="2" creationId="{FE12FC01-E39D-EA2C-C64E-625BD78E9C19}"/>
          </ac:spMkLst>
        </pc:spChg>
        <pc:spChg chg="mod">
          <ac:chgData name="Alex Ajtai" userId="96ee8f13-18ab-41a3-b966-1732cd9761b6" providerId="ADAL" clId="{1DDC2E83-DEA4-4E8B-B45E-6E05A3E7902E}" dt="2023-11-22T09:35:52.693" v="790" actId="20577"/>
          <ac:spMkLst>
            <pc:docMk/>
            <pc:sldMk cId="3267494056" sldId="290"/>
            <ac:spMk id="3" creationId="{7B27B56B-233F-018B-CBF4-D37D6A0B6DBE}"/>
          </ac:spMkLst>
        </pc:spChg>
        <pc:spChg chg="add">
          <ac:chgData name="Alex Ajtai" userId="96ee8f13-18ab-41a3-b966-1732cd9761b6" providerId="ADAL" clId="{1DDC2E83-DEA4-4E8B-B45E-6E05A3E7902E}" dt="2023-11-22T09:35:50.629" v="789" actId="26606"/>
          <ac:spMkLst>
            <pc:docMk/>
            <pc:sldMk cId="3267494056" sldId="290"/>
            <ac:spMk id="8" creationId="{B95B9BA8-1D69-4796-85F5-B6D0BD52354B}"/>
          </ac:spMkLst>
        </pc:spChg>
        <pc:grpChg chg="add">
          <ac:chgData name="Alex Ajtai" userId="96ee8f13-18ab-41a3-b966-1732cd9761b6" providerId="ADAL" clId="{1DDC2E83-DEA4-4E8B-B45E-6E05A3E7902E}" dt="2023-11-22T09:35:50.629" v="789" actId="26606"/>
          <ac:grpSpMkLst>
            <pc:docMk/>
            <pc:sldMk cId="3267494056" sldId="290"/>
            <ac:grpSpMk id="10" creationId="{5F892E19-92E7-4BB2-8C3F-DBDFE8D9D324}"/>
          </ac:grpSpMkLst>
        </pc:grpChg>
      </pc:sldChg>
      <pc:sldChg chg="addSp delSp modSp new mod setBg">
        <pc:chgData name="Alex Ajtai" userId="96ee8f13-18ab-41a3-b966-1732cd9761b6" providerId="ADAL" clId="{1DDC2E83-DEA4-4E8B-B45E-6E05A3E7902E}" dt="2023-11-22T09:36:22.208" v="795" actId="26606"/>
        <pc:sldMkLst>
          <pc:docMk/>
          <pc:sldMk cId="125531712" sldId="291"/>
        </pc:sldMkLst>
        <pc:spChg chg="del">
          <ac:chgData name="Alex Ajtai" userId="96ee8f13-18ab-41a3-b966-1732cd9761b6" providerId="ADAL" clId="{1DDC2E83-DEA4-4E8B-B45E-6E05A3E7902E}" dt="2023-11-22T09:35:58.513" v="793" actId="478"/>
          <ac:spMkLst>
            <pc:docMk/>
            <pc:sldMk cId="125531712" sldId="291"/>
            <ac:spMk id="2" creationId="{9785145F-C138-351A-2EB5-775D1C1139DD}"/>
          </ac:spMkLst>
        </pc:spChg>
        <pc:spChg chg="del">
          <ac:chgData name="Alex Ajtai" userId="96ee8f13-18ab-41a3-b966-1732cd9761b6" providerId="ADAL" clId="{1DDC2E83-DEA4-4E8B-B45E-6E05A3E7902E}" dt="2023-11-22T09:35:57.259" v="792" actId="478"/>
          <ac:spMkLst>
            <pc:docMk/>
            <pc:sldMk cId="125531712" sldId="291"/>
            <ac:spMk id="3" creationId="{85FC8446-42B6-062C-5390-69C333D4C9BE}"/>
          </ac:spMkLst>
        </pc:spChg>
        <pc:spChg chg="add">
          <ac:chgData name="Alex Ajtai" userId="96ee8f13-18ab-41a3-b966-1732cd9761b6" providerId="ADAL" clId="{1DDC2E83-DEA4-4E8B-B45E-6E05A3E7902E}" dt="2023-11-22T09:36:22.208" v="795" actId="26606"/>
          <ac:spMkLst>
            <pc:docMk/>
            <pc:sldMk cId="125531712" sldId="291"/>
            <ac:spMk id="10" creationId="{AB8C311F-7253-4AED-9701-7FC0708C41C7}"/>
          </ac:spMkLst>
        </pc:spChg>
        <pc:spChg chg="add">
          <ac:chgData name="Alex Ajtai" userId="96ee8f13-18ab-41a3-b966-1732cd9761b6" providerId="ADAL" clId="{1DDC2E83-DEA4-4E8B-B45E-6E05A3E7902E}" dt="2023-11-22T09:36:22.208" v="795" actId="26606"/>
          <ac:spMkLst>
            <pc:docMk/>
            <pc:sldMk cId="125531712" sldId="291"/>
            <ac:spMk id="12" creationId="{E2384209-CB15-4CDF-9D31-C44FD9A3F20D}"/>
          </ac:spMkLst>
        </pc:spChg>
        <pc:spChg chg="add">
          <ac:chgData name="Alex Ajtai" userId="96ee8f13-18ab-41a3-b966-1732cd9761b6" providerId="ADAL" clId="{1DDC2E83-DEA4-4E8B-B45E-6E05A3E7902E}" dt="2023-11-22T09:36:22.208" v="795" actId="26606"/>
          <ac:spMkLst>
            <pc:docMk/>
            <pc:sldMk cId="125531712" sldId="291"/>
            <ac:spMk id="14" creationId="{2633B3B5-CC90-43F0-8714-D31D1F3F0209}"/>
          </ac:spMkLst>
        </pc:spChg>
        <pc:spChg chg="add">
          <ac:chgData name="Alex Ajtai" userId="96ee8f13-18ab-41a3-b966-1732cd9761b6" providerId="ADAL" clId="{1DDC2E83-DEA4-4E8B-B45E-6E05A3E7902E}" dt="2023-11-22T09:36:22.208" v="795" actId="26606"/>
          <ac:spMkLst>
            <pc:docMk/>
            <pc:sldMk cId="125531712" sldId="291"/>
            <ac:spMk id="16" creationId="{A8D57A06-A426-446D-B02C-A2DC6B62E45E}"/>
          </ac:spMkLst>
        </pc:spChg>
        <pc:picChg chg="add mod">
          <ac:chgData name="Alex Ajtai" userId="96ee8f13-18ab-41a3-b966-1732cd9761b6" providerId="ADAL" clId="{1DDC2E83-DEA4-4E8B-B45E-6E05A3E7902E}" dt="2023-11-22T09:36:22.208" v="795" actId="26606"/>
          <ac:picMkLst>
            <pc:docMk/>
            <pc:sldMk cId="125531712" sldId="291"/>
            <ac:picMk id="5" creationId="{EB14C2C1-F3A5-4BE0-66C9-A8DC4B00AD1D}"/>
          </ac:picMkLst>
        </pc:picChg>
      </pc:sldChg>
      <pc:sldChg chg="addSp delSp modSp new mod setBg">
        <pc:chgData name="Alex Ajtai" userId="96ee8f13-18ab-41a3-b966-1732cd9761b6" providerId="ADAL" clId="{1DDC2E83-DEA4-4E8B-B45E-6E05A3E7902E}" dt="2023-11-22T09:36:45.306" v="800" actId="26606"/>
        <pc:sldMkLst>
          <pc:docMk/>
          <pc:sldMk cId="536893608" sldId="292"/>
        </pc:sldMkLst>
        <pc:spChg chg="del">
          <ac:chgData name="Alex Ajtai" userId="96ee8f13-18ab-41a3-b966-1732cd9761b6" providerId="ADAL" clId="{1DDC2E83-DEA4-4E8B-B45E-6E05A3E7902E}" dt="2023-11-22T09:36:28.393" v="798" actId="478"/>
          <ac:spMkLst>
            <pc:docMk/>
            <pc:sldMk cId="536893608" sldId="292"/>
            <ac:spMk id="2" creationId="{F1760393-5081-D52F-0F5B-FBE9B74BC780}"/>
          </ac:spMkLst>
        </pc:spChg>
        <pc:spChg chg="del">
          <ac:chgData name="Alex Ajtai" userId="96ee8f13-18ab-41a3-b966-1732cd9761b6" providerId="ADAL" clId="{1DDC2E83-DEA4-4E8B-B45E-6E05A3E7902E}" dt="2023-11-22T09:36:27.232" v="797" actId="478"/>
          <ac:spMkLst>
            <pc:docMk/>
            <pc:sldMk cId="536893608" sldId="292"/>
            <ac:spMk id="3" creationId="{A2B77485-33D2-7F70-AE52-83DBCBE798A8}"/>
          </ac:spMkLst>
        </pc:spChg>
        <pc:spChg chg="add">
          <ac:chgData name="Alex Ajtai" userId="96ee8f13-18ab-41a3-b966-1732cd9761b6" providerId="ADAL" clId="{1DDC2E83-DEA4-4E8B-B45E-6E05A3E7902E}" dt="2023-11-22T09:36:45.306" v="800" actId="26606"/>
          <ac:spMkLst>
            <pc:docMk/>
            <pc:sldMk cId="536893608" sldId="292"/>
            <ac:spMk id="10" creationId="{AB8C311F-7253-4AED-9701-7FC0708C41C7}"/>
          </ac:spMkLst>
        </pc:spChg>
        <pc:spChg chg="add">
          <ac:chgData name="Alex Ajtai" userId="96ee8f13-18ab-41a3-b966-1732cd9761b6" providerId="ADAL" clId="{1DDC2E83-DEA4-4E8B-B45E-6E05A3E7902E}" dt="2023-11-22T09:36:45.306" v="800" actId="26606"/>
          <ac:spMkLst>
            <pc:docMk/>
            <pc:sldMk cId="536893608" sldId="292"/>
            <ac:spMk id="12" creationId="{E2384209-CB15-4CDF-9D31-C44FD9A3F20D}"/>
          </ac:spMkLst>
        </pc:spChg>
        <pc:spChg chg="add">
          <ac:chgData name="Alex Ajtai" userId="96ee8f13-18ab-41a3-b966-1732cd9761b6" providerId="ADAL" clId="{1DDC2E83-DEA4-4E8B-B45E-6E05A3E7902E}" dt="2023-11-22T09:36:45.306" v="800" actId="26606"/>
          <ac:spMkLst>
            <pc:docMk/>
            <pc:sldMk cId="536893608" sldId="292"/>
            <ac:spMk id="14" creationId="{2633B3B5-CC90-43F0-8714-D31D1F3F0209}"/>
          </ac:spMkLst>
        </pc:spChg>
        <pc:spChg chg="add">
          <ac:chgData name="Alex Ajtai" userId="96ee8f13-18ab-41a3-b966-1732cd9761b6" providerId="ADAL" clId="{1DDC2E83-DEA4-4E8B-B45E-6E05A3E7902E}" dt="2023-11-22T09:36:45.306" v="800" actId="26606"/>
          <ac:spMkLst>
            <pc:docMk/>
            <pc:sldMk cId="536893608" sldId="292"/>
            <ac:spMk id="16" creationId="{A8D57A06-A426-446D-B02C-A2DC6B62E45E}"/>
          </ac:spMkLst>
        </pc:spChg>
        <pc:picChg chg="add mod">
          <ac:chgData name="Alex Ajtai" userId="96ee8f13-18ab-41a3-b966-1732cd9761b6" providerId="ADAL" clId="{1DDC2E83-DEA4-4E8B-B45E-6E05A3E7902E}" dt="2023-11-22T09:36:45.306" v="800" actId="26606"/>
          <ac:picMkLst>
            <pc:docMk/>
            <pc:sldMk cId="536893608" sldId="292"/>
            <ac:picMk id="5" creationId="{732C3BA6-99C7-5A47-2FC1-690C2B111B79}"/>
          </ac:picMkLst>
        </pc:picChg>
      </pc:sldChg>
      <pc:sldChg chg="addSp modSp new mod setBg">
        <pc:chgData name="Alex Ajtai" userId="96ee8f13-18ab-41a3-b966-1732cd9761b6" providerId="ADAL" clId="{1DDC2E83-DEA4-4E8B-B45E-6E05A3E7902E}" dt="2023-11-22T09:37:52.339" v="838" actId="26606"/>
        <pc:sldMkLst>
          <pc:docMk/>
          <pc:sldMk cId="1698586145" sldId="293"/>
        </pc:sldMkLst>
        <pc:spChg chg="mod">
          <ac:chgData name="Alex Ajtai" userId="96ee8f13-18ab-41a3-b966-1732cd9761b6" providerId="ADAL" clId="{1DDC2E83-DEA4-4E8B-B45E-6E05A3E7902E}" dt="2023-11-22T09:37:52.339" v="838" actId="26606"/>
          <ac:spMkLst>
            <pc:docMk/>
            <pc:sldMk cId="1698586145" sldId="293"/>
            <ac:spMk id="2" creationId="{00CEE51A-6BDC-7F23-AA08-7D074F724CD8}"/>
          </ac:spMkLst>
        </pc:spChg>
        <pc:spChg chg="mod">
          <ac:chgData name="Alex Ajtai" userId="96ee8f13-18ab-41a3-b966-1732cd9761b6" providerId="ADAL" clId="{1DDC2E83-DEA4-4E8B-B45E-6E05A3E7902E}" dt="2023-11-22T09:37:52.339" v="838" actId="26606"/>
          <ac:spMkLst>
            <pc:docMk/>
            <pc:sldMk cId="1698586145" sldId="293"/>
            <ac:spMk id="3" creationId="{E3F088CD-68E1-16B4-03A6-750CA2B7F1CE}"/>
          </ac:spMkLst>
        </pc:spChg>
        <pc:spChg chg="add">
          <ac:chgData name="Alex Ajtai" userId="96ee8f13-18ab-41a3-b966-1732cd9761b6" providerId="ADAL" clId="{1DDC2E83-DEA4-4E8B-B45E-6E05A3E7902E}" dt="2023-11-22T09:37:52.339" v="838" actId="26606"/>
          <ac:spMkLst>
            <pc:docMk/>
            <pc:sldMk cId="1698586145" sldId="293"/>
            <ac:spMk id="9" creationId="{325166D1-1B21-4128-AC42-61745528E4D6}"/>
          </ac:spMkLst>
        </pc:spChg>
        <pc:grpChg chg="add">
          <ac:chgData name="Alex Ajtai" userId="96ee8f13-18ab-41a3-b966-1732cd9761b6" providerId="ADAL" clId="{1DDC2E83-DEA4-4E8B-B45E-6E05A3E7902E}" dt="2023-11-22T09:37:52.339" v="838" actId="26606"/>
          <ac:grpSpMkLst>
            <pc:docMk/>
            <pc:sldMk cId="1698586145" sldId="293"/>
            <ac:grpSpMk id="11" creationId="{E6517BAC-C80F-4065-90D8-703493E0B353}"/>
          </ac:grpSpMkLst>
        </pc:grpChg>
        <pc:picChg chg="add">
          <ac:chgData name="Alex Ajtai" userId="96ee8f13-18ab-41a3-b966-1732cd9761b6" providerId="ADAL" clId="{1DDC2E83-DEA4-4E8B-B45E-6E05A3E7902E}" dt="2023-11-22T09:37:52.339" v="838" actId="26606"/>
          <ac:picMkLst>
            <pc:docMk/>
            <pc:sldMk cId="1698586145" sldId="293"/>
            <ac:picMk id="5" creationId="{11DF6E91-FF9E-4F36-7D36-7AEA2BC50DD3}"/>
          </ac:picMkLst>
        </pc:picChg>
      </pc:sldChg>
      <pc:sldChg chg="addSp delSp modSp new mod setBg">
        <pc:chgData name="Alex Ajtai" userId="96ee8f13-18ab-41a3-b966-1732cd9761b6" providerId="ADAL" clId="{1DDC2E83-DEA4-4E8B-B45E-6E05A3E7902E}" dt="2023-11-22T09:38:27.414" v="843" actId="26606"/>
        <pc:sldMkLst>
          <pc:docMk/>
          <pc:sldMk cId="816425965" sldId="294"/>
        </pc:sldMkLst>
        <pc:spChg chg="del">
          <ac:chgData name="Alex Ajtai" userId="96ee8f13-18ab-41a3-b966-1732cd9761b6" providerId="ADAL" clId="{1DDC2E83-DEA4-4E8B-B45E-6E05A3E7902E}" dt="2023-11-22T09:38:06.596" v="841" actId="478"/>
          <ac:spMkLst>
            <pc:docMk/>
            <pc:sldMk cId="816425965" sldId="294"/>
            <ac:spMk id="2" creationId="{25BDC860-B494-8FE3-798B-927C5572813B}"/>
          </ac:spMkLst>
        </pc:spChg>
        <pc:spChg chg="del">
          <ac:chgData name="Alex Ajtai" userId="96ee8f13-18ab-41a3-b966-1732cd9761b6" providerId="ADAL" clId="{1DDC2E83-DEA4-4E8B-B45E-6E05A3E7902E}" dt="2023-11-22T09:38:01.979" v="840" actId="478"/>
          <ac:spMkLst>
            <pc:docMk/>
            <pc:sldMk cId="816425965" sldId="294"/>
            <ac:spMk id="3" creationId="{9EBC6C4A-E288-9570-27BD-930E0A490E40}"/>
          </ac:spMkLst>
        </pc:spChg>
        <pc:spChg chg="add">
          <ac:chgData name="Alex Ajtai" userId="96ee8f13-18ab-41a3-b966-1732cd9761b6" providerId="ADAL" clId="{1DDC2E83-DEA4-4E8B-B45E-6E05A3E7902E}" dt="2023-11-22T09:38:27.414" v="843" actId="26606"/>
          <ac:spMkLst>
            <pc:docMk/>
            <pc:sldMk cId="816425965" sldId="294"/>
            <ac:spMk id="10" creationId="{AB8C311F-7253-4AED-9701-7FC0708C41C7}"/>
          </ac:spMkLst>
        </pc:spChg>
        <pc:spChg chg="add">
          <ac:chgData name="Alex Ajtai" userId="96ee8f13-18ab-41a3-b966-1732cd9761b6" providerId="ADAL" clId="{1DDC2E83-DEA4-4E8B-B45E-6E05A3E7902E}" dt="2023-11-22T09:38:27.414" v="843" actId="26606"/>
          <ac:spMkLst>
            <pc:docMk/>
            <pc:sldMk cId="816425965" sldId="294"/>
            <ac:spMk id="12" creationId="{E2384209-CB15-4CDF-9D31-C44FD9A3F20D}"/>
          </ac:spMkLst>
        </pc:spChg>
        <pc:spChg chg="add">
          <ac:chgData name="Alex Ajtai" userId="96ee8f13-18ab-41a3-b966-1732cd9761b6" providerId="ADAL" clId="{1DDC2E83-DEA4-4E8B-B45E-6E05A3E7902E}" dt="2023-11-22T09:38:27.414" v="843" actId="26606"/>
          <ac:spMkLst>
            <pc:docMk/>
            <pc:sldMk cId="816425965" sldId="294"/>
            <ac:spMk id="14" creationId="{2633B3B5-CC90-43F0-8714-D31D1F3F0209}"/>
          </ac:spMkLst>
        </pc:spChg>
        <pc:spChg chg="add">
          <ac:chgData name="Alex Ajtai" userId="96ee8f13-18ab-41a3-b966-1732cd9761b6" providerId="ADAL" clId="{1DDC2E83-DEA4-4E8B-B45E-6E05A3E7902E}" dt="2023-11-22T09:38:27.414" v="843" actId="26606"/>
          <ac:spMkLst>
            <pc:docMk/>
            <pc:sldMk cId="816425965" sldId="294"/>
            <ac:spMk id="16" creationId="{A8D57A06-A426-446D-B02C-A2DC6B62E45E}"/>
          </ac:spMkLst>
        </pc:spChg>
        <pc:picChg chg="add mod">
          <ac:chgData name="Alex Ajtai" userId="96ee8f13-18ab-41a3-b966-1732cd9761b6" providerId="ADAL" clId="{1DDC2E83-DEA4-4E8B-B45E-6E05A3E7902E}" dt="2023-11-22T09:38:27.414" v="843" actId="26606"/>
          <ac:picMkLst>
            <pc:docMk/>
            <pc:sldMk cId="816425965" sldId="294"/>
            <ac:picMk id="5" creationId="{0820F9AF-AD13-A9E6-24AB-6E5963393540}"/>
          </ac:picMkLst>
        </pc:picChg>
      </pc:sldChg>
      <pc:sldChg chg="addSp delSp modSp new mod setBg">
        <pc:chgData name="Alex Ajtai" userId="96ee8f13-18ab-41a3-b966-1732cd9761b6" providerId="ADAL" clId="{1DDC2E83-DEA4-4E8B-B45E-6E05A3E7902E}" dt="2023-11-22T09:38:48.239" v="848" actId="26606"/>
        <pc:sldMkLst>
          <pc:docMk/>
          <pc:sldMk cId="3037744584" sldId="295"/>
        </pc:sldMkLst>
        <pc:spChg chg="del">
          <ac:chgData name="Alex Ajtai" userId="96ee8f13-18ab-41a3-b966-1732cd9761b6" providerId="ADAL" clId="{1DDC2E83-DEA4-4E8B-B45E-6E05A3E7902E}" dt="2023-11-22T09:38:33.350" v="846" actId="478"/>
          <ac:spMkLst>
            <pc:docMk/>
            <pc:sldMk cId="3037744584" sldId="295"/>
            <ac:spMk id="2" creationId="{9F4DBF87-EF7C-A86D-F937-D16FE646A463}"/>
          </ac:spMkLst>
        </pc:spChg>
        <pc:spChg chg="del">
          <ac:chgData name="Alex Ajtai" userId="96ee8f13-18ab-41a3-b966-1732cd9761b6" providerId="ADAL" clId="{1DDC2E83-DEA4-4E8B-B45E-6E05A3E7902E}" dt="2023-11-22T09:38:32.385" v="845" actId="478"/>
          <ac:spMkLst>
            <pc:docMk/>
            <pc:sldMk cId="3037744584" sldId="295"/>
            <ac:spMk id="3" creationId="{A1B771B6-7332-A55C-6A05-BD36648D2E1B}"/>
          </ac:spMkLst>
        </pc:spChg>
        <pc:spChg chg="add">
          <ac:chgData name="Alex Ajtai" userId="96ee8f13-18ab-41a3-b966-1732cd9761b6" providerId="ADAL" clId="{1DDC2E83-DEA4-4E8B-B45E-6E05A3E7902E}" dt="2023-11-22T09:38:48.239" v="848" actId="26606"/>
          <ac:spMkLst>
            <pc:docMk/>
            <pc:sldMk cId="3037744584" sldId="295"/>
            <ac:spMk id="10" creationId="{AB8C311F-7253-4AED-9701-7FC0708C41C7}"/>
          </ac:spMkLst>
        </pc:spChg>
        <pc:spChg chg="add">
          <ac:chgData name="Alex Ajtai" userId="96ee8f13-18ab-41a3-b966-1732cd9761b6" providerId="ADAL" clId="{1DDC2E83-DEA4-4E8B-B45E-6E05A3E7902E}" dt="2023-11-22T09:38:48.239" v="848" actId="26606"/>
          <ac:spMkLst>
            <pc:docMk/>
            <pc:sldMk cId="3037744584" sldId="295"/>
            <ac:spMk id="12" creationId="{E2384209-CB15-4CDF-9D31-C44FD9A3F20D}"/>
          </ac:spMkLst>
        </pc:spChg>
        <pc:spChg chg="add">
          <ac:chgData name="Alex Ajtai" userId="96ee8f13-18ab-41a3-b966-1732cd9761b6" providerId="ADAL" clId="{1DDC2E83-DEA4-4E8B-B45E-6E05A3E7902E}" dt="2023-11-22T09:38:48.239" v="848" actId="26606"/>
          <ac:spMkLst>
            <pc:docMk/>
            <pc:sldMk cId="3037744584" sldId="295"/>
            <ac:spMk id="14" creationId="{2633B3B5-CC90-43F0-8714-D31D1F3F0209}"/>
          </ac:spMkLst>
        </pc:spChg>
        <pc:spChg chg="add">
          <ac:chgData name="Alex Ajtai" userId="96ee8f13-18ab-41a3-b966-1732cd9761b6" providerId="ADAL" clId="{1DDC2E83-DEA4-4E8B-B45E-6E05A3E7902E}" dt="2023-11-22T09:38:48.239" v="848" actId="26606"/>
          <ac:spMkLst>
            <pc:docMk/>
            <pc:sldMk cId="3037744584" sldId="295"/>
            <ac:spMk id="16" creationId="{A8D57A06-A426-446D-B02C-A2DC6B62E45E}"/>
          </ac:spMkLst>
        </pc:spChg>
        <pc:picChg chg="add mod">
          <ac:chgData name="Alex Ajtai" userId="96ee8f13-18ab-41a3-b966-1732cd9761b6" providerId="ADAL" clId="{1DDC2E83-DEA4-4E8B-B45E-6E05A3E7902E}" dt="2023-11-22T09:38:48.239" v="848" actId="26606"/>
          <ac:picMkLst>
            <pc:docMk/>
            <pc:sldMk cId="3037744584" sldId="295"/>
            <ac:picMk id="5" creationId="{0EB5DDE0-CB23-741B-9321-69371AF73630}"/>
          </ac:picMkLst>
        </pc:picChg>
      </pc:sldChg>
      <pc:sldChg chg="addSp modSp new mod setBg">
        <pc:chgData name="Alex Ajtai" userId="96ee8f13-18ab-41a3-b966-1732cd9761b6" providerId="ADAL" clId="{1DDC2E83-DEA4-4E8B-B45E-6E05A3E7902E}" dt="2023-11-22T09:40:39.017" v="904" actId="20577"/>
        <pc:sldMkLst>
          <pc:docMk/>
          <pc:sldMk cId="4072854597" sldId="296"/>
        </pc:sldMkLst>
        <pc:spChg chg="mod">
          <ac:chgData name="Alex Ajtai" userId="96ee8f13-18ab-41a3-b966-1732cd9761b6" providerId="ADAL" clId="{1DDC2E83-DEA4-4E8B-B45E-6E05A3E7902E}" dt="2023-11-22T09:40:37.212" v="903" actId="26606"/>
          <ac:spMkLst>
            <pc:docMk/>
            <pc:sldMk cId="4072854597" sldId="296"/>
            <ac:spMk id="2" creationId="{C4B31028-2FC8-F80E-2424-074579C58B35}"/>
          </ac:spMkLst>
        </pc:spChg>
        <pc:spChg chg="mod">
          <ac:chgData name="Alex Ajtai" userId="96ee8f13-18ab-41a3-b966-1732cd9761b6" providerId="ADAL" clId="{1DDC2E83-DEA4-4E8B-B45E-6E05A3E7902E}" dt="2023-11-22T09:40:39.017" v="904" actId="20577"/>
          <ac:spMkLst>
            <pc:docMk/>
            <pc:sldMk cId="4072854597" sldId="296"/>
            <ac:spMk id="3" creationId="{6972CA5E-F092-F773-96BF-DF80F55ACEAF}"/>
          </ac:spMkLst>
        </pc:spChg>
        <pc:spChg chg="add">
          <ac:chgData name="Alex Ajtai" userId="96ee8f13-18ab-41a3-b966-1732cd9761b6" providerId="ADAL" clId="{1DDC2E83-DEA4-4E8B-B45E-6E05A3E7902E}" dt="2023-11-22T09:40:37.212" v="903" actId="26606"/>
          <ac:spMkLst>
            <pc:docMk/>
            <pc:sldMk cId="4072854597" sldId="296"/>
            <ac:spMk id="8" creationId="{09588DA8-065E-4F6F-8EFD-43104AB2E0CF}"/>
          </ac:spMkLst>
        </pc:spChg>
        <pc:spChg chg="add">
          <ac:chgData name="Alex Ajtai" userId="96ee8f13-18ab-41a3-b966-1732cd9761b6" providerId="ADAL" clId="{1DDC2E83-DEA4-4E8B-B45E-6E05A3E7902E}" dt="2023-11-22T09:40:37.212" v="903" actId="26606"/>
          <ac:spMkLst>
            <pc:docMk/>
            <pc:sldMk cId="4072854597" sldId="296"/>
            <ac:spMk id="10" creationId="{C4285719-470E-454C-AF62-8323075F1F5B}"/>
          </ac:spMkLst>
        </pc:spChg>
        <pc:spChg chg="add">
          <ac:chgData name="Alex Ajtai" userId="96ee8f13-18ab-41a3-b966-1732cd9761b6" providerId="ADAL" clId="{1DDC2E83-DEA4-4E8B-B45E-6E05A3E7902E}" dt="2023-11-22T09:40:37.212" v="903" actId="26606"/>
          <ac:spMkLst>
            <pc:docMk/>
            <pc:sldMk cId="4072854597" sldId="296"/>
            <ac:spMk id="12" creationId="{CD9FE4EF-C4D8-49A0-B2FF-81D8DB7D8A24}"/>
          </ac:spMkLst>
        </pc:spChg>
        <pc:spChg chg="add">
          <ac:chgData name="Alex Ajtai" userId="96ee8f13-18ab-41a3-b966-1732cd9761b6" providerId="ADAL" clId="{1DDC2E83-DEA4-4E8B-B45E-6E05A3E7902E}" dt="2023-11-22T09:40:37.212" v="903" actId="26606"/>
          <ac:spMkLst>
            <pc:docMk/>
            <pc:sldMk cId="4072854597" sldId="296"/>
            <ac:spMk id="14" creationId="{4300840D-0A0B-4512-BACA-B439D5B9C57C}"/>
          </ac:spMkLst>
        </pc:spChg>
        <pc:spChg chg="add">
          <ac:chgData name="Alex Ajtai" userId="96ee8f13-18ab-41a3-b966-1732cd9761b6" providerId="ADAL" clId="{1DDC2E83-DEA4-4E8B-B45E-6E05A3E7902E}" dt="2023-11-22T09:40:37.212" v="903" actId="26606"/>
          <ac:spMkLst>
            <pc:docMk/>
            <pc:sldMk cId="4072854597" sldId="296"/>
            <ac:spMk id="16" creationId="{D2B78728-A580-49A7-84F9-6EF6F583ADE0}"/>
          </ac:spMkLst>
        </pc:spChg>
        <pc:spChg chg="add">
          <ac:chgData name="Alex Ajtai" userId="96ee8f13-18ab-41a3-b966-1732cd9761b6" providerId="ADAL" clId="{1DDC2E83-DEA4-4E8B-B45E-6E05A3E7902E}" dt="2023-11-22T09:40:37.212" v="903" actId="26606"/>
          <ac:spMkLst>
            <pc:docMk/>
            <pc:sldMk cId="4072854597" sldId="296"/>
            <ac:spMk id="18" creationId="{38FAA1A1-D861-433F-88FA-1E9D6FD31D11}"/>
          </ac:spMkLst>
        </pc:spChg>
        <pc:spChg chg="add">
          <ac:chgData name="Alex Ajtai" userId="96ee8f13-18ab-41a3-b966-1732cd9761b6" providerId="ADAL" clId="{1DDC2E83-DEA4-4E8B-B45E-6E05A3E7902E}" dt="2023-11-22T09:40:37.212" v="903" actId="26606"/>
          <ac:spMkLst>
            <pc:docMk/>
            <pc:sldMk cId="4072854597" sldId="296"/>
            <ac:spMk id="20" creationId="{8D71EDA1-87BF-4D5D-AB79-F346FD19278A}"/>
          </ac:spMkLst>
        </pc:spChg>
      </pc:sldChg>
      <pc:sldChg chg="addSp delSp modSp new mod setBg">
        <pc:chgData name="Alex Ajtai" userId="96ee8f13-18ab-41a3-b966-1732cd9761b6" providerId="ADAL" clId="{1DDC2E83-DEA4-4E8B-B45E-6E05A3E7902E}" dt="2023-11-22T09:41:10.672" v="909" actId="26606"/>
        <pc:sldMkLst>
          <pc:docMk/>
          <pc:sldMk cId="1030987943" sldId="297"/>
        </pc:sldMkLst>
        <pc:spChg chg="del">
          <ac:chgData name="Alex Ajtai" userId="96ee8f13-18ab-41a3-b966-1732cd9761b6" providerId="ADAL" clId="{1DDC2E83-DEA4-4E8B-B45E-6E05A3E7902E}" dt="2023-11-22T09:40:46.773" v="907" actId="478"/>
          <ac:spMkLst>
            <pc:docMk/>
            <pc:sldMk cId="1030987943" sldId="297"/>
            <ac:spMk id="2" creationId="{C69143CC-F60B-4856-521D-BE8881E33DAE}"/>
          </ac:spMkLst>
        </pc:spChg>
        <pc:spChg chg="del">
          <ac:chgData name="Alex Ajtai" userId="96ee8f13-18ab-41a3-b966-1732cd9761b6" providerId="ADAL" clId="{1DDC2E83-DEA4-4E8B-B45E-6E05A3E7902E}" dt="2023-11-22T09:40:45.830" v="906" actId="478"/>
          <ac:spMkLst>
            <pc:docMk/>
            <pc:sldMk cId="1030987943" sldId="297"/>
            <ac:spMk id="3" creationId="{0665E13B-FD34-72A2-BE5E-D02D712572AE}"/>
          </ac:spMkLst>
        </pc:spChg>
        <pc:spChg chg="add">
          <ac:chgData name="Alex Ajtai" userId="96ee8f13-18ab-41a3-b966-1732cd9761b6" providerId="ADAL" clId="{1DDC2E83-DEA4-4E8B-B45E-6E05A3E7902E}" dt="2023-11-22T09:41:10.672" v="909" actId="26606"/>
          <ac:spMkLst>
            <pc:docMk/>
            <pc:sldMk cId="1030987943" sldId="297"/>
            <ac:spMk id="10" creationId="{AB8C311F-7253-4AED-9701-7FC0708C41C7}"/>
          </ac:spMkLst>
        </pc:spChg>
        <pc:spChg chg="add">
          <ac:chgData name="Alex Ajtai" userId="96ee8f13-18ab-41a3-b966-1732cd9761b6" providerId="ADAL" clId="{1DDC2E83-DEA4-4E8B-B45E-6E05A3E7902E}" dt="2023-11-22T09:41:10.672" v="909" actId="26606"/>
          <ac:spMkLst>
            <pc:docMk/>
            <pc:sldMk cId="1030987943" sldId="297"/>
            <ac:spMk id="12" creationId="{E2384209-CB15-4CDF-9D31-C44FD9A3F20D}"/>
          </ac:spMkLst>
        </pc:spChg>
        <pc:spChg chg="add">
          <ac:chgData name="Alex Ajtai" userId="96ee8f13-18ab-41a3-b966-1732cd9761b6" providerId="ADAL" clId="{1DDC2E83-DEA4-4E8B-B45E-6E05A3E7902E}" dt="2023-11-22T09:41:10.672" v="909" actId="26606"/>
          <ac:spMkLst>
            <pc:docMk/>
            <pc:sldMk cId="1030987943" sldId="297"/>
            <ac:spMk id="14" creationId="{2633B3B5-CC90-43F0-8714-D31D1F3F0209}"/>
          </ac:spMkLst>
        </pc:spChg>
        <pc:spChg chg="add">
          <ac:chgData name="Alex Ajtai" userId="96ee8f13-18ab-41a3-b966-1732cd9761b6" providerId="ADAL" clId="{1DDC2E83-DEA4-4E8B-B45E-6E05A3E7902E}" dt="2023-11-22T09:41:10.672" v="909" actId="26606"/>
          <ac:spMkLst>
            <pc:docMk/>
            <pc:sldMk cId="1030987943" sldId="297"/>
            <ac:spMk id="16" creationId="{A8D57A06-A426-446D-B02C-A2DC6B62E45E}"/>
          </ac:spMkLst>
        </pc:spChg>
        <pc:picChg chg="add mod">
          <ac:chgData name="Alex Ajtai" userId="96ee8f13-18ab-41a3-b966-1732cd9761b6" providerId="ADAL" clId="{1DDC2E83-DEA4-4E8B-B45E-6E05A3E7902E}" dt="2023-11-22T09:41:10.672" v="909" actId="26606"/>
          <ac:picMkLst>
            <pc:docMk/>
            <pc:sldMk cId="1030987943" sldId="297"/>
            <ac:picMk id="5" creationId="{BCEBEB4A-5DDB-5773-6B4D-296CF389F850}"/>
          </ac:picMkLst>
        </pc:picChg>
      </pc:sldChg>
      <pc:sldChg chg="addSp delSp modSp new mod setBg">
        <pc:chgData name="Alex Ajtai" userId="96ee8f13-18ab-41a3-b966-1732cd9761b6" providerId="ADAL" clId="{1DDC2E83-DEA4-4E8B-B45E-6E05A3E7902E}" dt="2023-11-22T09:41:47.083" v="914" actId="26606"/>
        <pc:sldMkLst>
          <pc:docMk/>
          <pc:sldMk cId="626507908" sldId="298"/>
        </pc:sldMkLst>
        <pc:spChg chg="del">
          <ac:chgData name="Alex Ajtai" userId="96ee8f13-18ab-41a3-b966-1732cd9761b6" providerId="ADAL" clId="{1DDC2E83-DEA4-4E8B-B45E-6E05A3E7902E}" dt="2023-11-22T09:41:16.610" v="912" actId="478"/>
          <ac:spMkLst>
            <pc:docMk/>
            <pc:sldMk cId="626507908" sldId="298"/>
            <ac:spMk id="2" creationId="{3925DDE7-0D99-5FFE-3B6F-32A2CCE74EB8}"/>
          </ac:spMkLst>
        </pc:spChg>
        <pc:spChg chg="del">
          <ac:chgData name="Alex Ajtai" userId="96ee8f13-18ab-41a3-b966-1732cd9761b6" providerId="ADAL" clId="{1DDC2E83-DEA4-4E8B-B45E-6E05A3E7902E}" dt="2023-11-22T09:41:15.390" v="911" actId="478"/>
          <ac:spMkLst>
            <pc:docMk/>
            <pc:sldMk cId="626507908" sldId="298"/>
            <ac:spMk id="3" creationId="{5D9116BB-07A1-1FCA-3F25-ACDAEEE2DF09}"/>
          </ac:spMkLst>
        </pc:spChg>
        <pc:spChg chg="add">
          <ac:chgData name="Alex Ajtai" userId="96ee8f13-18ab-41a3-b966-1732cd9761b6" providerId="ADAL" clId="{1DDC2E83-DEA4-4E8B-B45E-6E05A3E7902E}" dt="2023-11-22T09:41:47.083" v="914" actId="26606"/>
          <ac:spMkLst>
            <pc:docMk/>
            <pc:sldMk cId="626507908" sldId="298"/>
            <ac:spMk id="10" creationId="{AB8C311F-7253-4AED-9701-7FC0708C41C7}"/>
          </ac:spMkLst>
        </pc:spChg>
        <pc:spChg chg="add">
          <ac:chgData name="Alex Ajtai" userId="96ee8f13-18ab-41a3-b966-1732cd9761b6" providerId="ADAL" clId="{1DDC2E83-DEA4-4E8B-B45E-6E05A3E7902E}" dt="2023-11-22T09:41:47.083" v="914" actId="26606"/>
          <ac:spMkLst>
            <pc:docMk/>
            <pc:sldMk cId="626507908" sldId="298"/>
            <ac:spMk id="12" creationId="{E2384209-CB15-4CDF-9D31-C44FD9A3F20D}"/>
          </ac:spMkLst>
        </pc:spChg>
        <pc:spChg chg="add">
          <ac:chgData name="Alex Ajtai" userId="96ee8f13-18ab-41a3-b966-1732cd9761b6" providerId="ADAL" clId="{1DDC2E83-DEA4-4E8B-B45E-6E05A3E7902E}" dt="2023-11-22T09:41:47.083" v="914" actId="26606"/>
          <ac:spMkLst>
            <pc:docMk/>
            <pc:sldMk cId="626507908" sldId="298"/>
            <ac:spMk id="14" creationId="{2633B3B5-CC90-43F0-8714-D31D1F3F0209}"/>
          </ac:spMkLst>
        </pc:spChg>
        <pc:spChg chg="add">
          <ac:chgData name="Alex Ajtai" userId="96ee8f13-18ab-41a3-b966-1732cd9761b6" providerId="ADAL" clId="{1DDC2E83-DEA4-4E8B-B45E-6E05A3E7902E}" dt="2023-11-22T09:41:47.083" v="914" actId="26606"/>
          <ac:spMkLst>
            <pc:docMk/>
            <pc:sldMk cId="626507908" sldId="298"/>
            <ac:spMk id="16" creationId="{A8D57A06-A426-446D-B02C-A2DC6B62E45E}"/>
          </ac:spMkLst>
        </pc:spChg>
        <pc:picChg chg="add mod">
          <ac:chgData name="Alex Ajtai" userId="96ee8f13-18ab-41a3-b966-1732cd9761b6" providerId="ADAL" clId="{1DDC2E83-DEA4-4E8B-B45E-6E05A3E7902E}" dt="2023-11-22T09:41:47.083" v="914" actId="26606"/>
          <ac:picMkLst>
            <pc:docMk/>
            <pc:sldMk cId="626507908" sldId="298"/>
            <ac:picMk id="5" creationId="{64C57598-54B0-DE90-97FD-9334F98E1B5F}"/>
          </ac:picMkLst>
        </pc:picChg>
      </pc:sldChg>
      <pc:sldChg chg="addSp modSp new mod setBg">
        <pc:chgData name="Alex Ajtai" userId="96ee8f13-18ab-41a3-b966-1732cd9761b6" providerId="ADAL" clId="{1DDC2E83-DEA4-4E8B-B45E-6E05A3E7902E}" dt="2023-11-22T09:43:01.227" v="956" actId="26606"/>
        <pc:sldMkLst>
          <pc:docMk/>
          <pc:sldMk cId="3658087607" sldId="299"/>
        </pc:sldMkLst>
        <pc:spChg chg="mod">
          <ac:chgData name="Alex Ajtai" userId="96ee8f13-18ab-41a3-b966-1732cd9761b6" providerId="ADAL" clId="{1DDC2E83-DEA4-4E8B-B45E-6E05A3E7902E}" dt="2023-11-22T09:43:01.227" v="956" actId="26606"/>
          <ac:spMkLst>
            <pc:docMk/>
            <pc:sldMk cId="3658087607" sldId="299"/>
            <ac:spMk id="2" creationId="{6FC91992-5F23-60B0-B0A0-0D3D288BDF54}"/>
          </ac:spMkLst>
        </pc:spChg>
        <pc:spChg chg="mod">
          <ac:chgData name="Alex Ajtai" userId="96ee8f13-18ab-41a3-b966-1732cd9761b6" providerId="ADAL" clId="{1DDC2E83-DEA4-4E8B-B45E-6E05A3E7902E}" dt="2023-11-22T09:43:01.227" v="956" actId="26606"/>
          <ac:spMkLst>
            <pc:docMk/>
            <pc:sldMk cId="3658087607" sldId="299"/>
            <ac:spMk id="3" creationId="{968F07FC-1C5D-6508-D4F5-CB3FC5192F84}"/>
          </ac:spMkLst>
        </pc:spChg>
        <pc:spChg chg="add">
          <ac:chgData name="Alex Ajtai" userId="96ee8f13-18ab-41a3-b966-1732cd9761b6" providerId="ADAL" clId="{1DDC2E83-DEA4-4E8B-B45E-6E05A3E7902E}" dt="2023-11-22T09:43:01.227" v="956" actId="26606"/>
          <ac:spMkLst>
            <pc:docMk/>
            <pc:sldMk cId="3658087607" sldId="299"/>
            <ac:spMk id="10" creationId="{3346177D-ADC4-4968-B747-5CFCD390B5B9}"/>
          </ac:spMkLst>
        </pc:spChg>
        <pc:spChg chg="add">
          <ac:chgData name="Alex Ajtai" userId="96ee8f13-18ab-41a3-b966-1732cd9761b6" providerId="ADAL" clId="{1DDC2E83-DEA4-4E8B-B45E-6E05A3E7902E}" dt="2023-11-22T09:43:01.227" v="956" actId="26606"/>
          <ac:spMkLst>
            <pc:docMk/>
            <pc:sldMk cId="3658087607" sldId="299"/>
            <ac:spMk id="12" creationId="{0844A943-BF79-4FEA-ABB1-3BD54D236606}"/>
          </ac:spMkLst>
        </pc:spChg>
        <pc:spChg chg="add">
          <ac:chgData name="Alex Ajtai" userId="96ee8f13-18ab-41a3-b966-1732cd9761b6" providerId="ADAL" clId="{1DDC2E83-DEA4-4E8B-B45E-6E05A3E7902E}" dt="2023-11-22T09:43:01.227" v="956" actId="26606"/>
          <ac:spMkLst>
            <pc:docMk/>
            <pc:sldMk cId="3658087607" sldId="299"/>
            <ac:spMk id="14" creationId="{6437CC72-F4A8-4DC3-AFAB-D22C482C8100}"/>
          </ac:spMkLst>
        </pc:spChg>
        <pc:picChg chg="add">
          <ac:chgData name="Alex Ajtai" userId="96ee8f13-18ab-41a3-b966-1732cd9761b6" providerId="ADAL" clId="{1DDC2E83-DEA4-4E8B-B45E-6E05A3E7902E}" dt="2023-11-22T09:43:01.227" v="956" actId="26606"/>
          <ac:picMkLst>
            <pc:docMk/>
            <pc:sldMk cId="3658087607" sldId="299"/>
            <ac:picMk id="7" creationId="{E1B3DB14-3905-8979-0D40-9A5AEAD43D0D}"/>
          </ac:picMkLst>
        </pc:picChg>
      </pc:sldChg>
      <pc:sldChg chg="addSp delSp modSp new mod setBg">
        <pc:chgData name="Alex Ajtai" userId="96ee8f13-18ab-41a3-b966-1732cd9761b6" providerId="ADAL" clId="{1DDC2E83-DEA4-4E8B-B45E-6E05A3E7902E}" dt="2023-11-22T09:43:35.065" v="961" actId="26606"/>
        <pc:sldMkLst>
          <pc:docMk/>
          <pc:sldMk cId="359853413" sldId="300"/>
        </pc:sldMkLst>
        <pc:spChg chg="del">
          <ac:chgData name="Alex Ajtai" userId="96ee8f13-18ab-41a3-b966-1732cd9761b6" providerId="ADAL" clId="{1DDC2E83-DEA4-4E8B-B45E-6E05A3E7902E}" dt="2023-11-22T09:43:08.901" v="959" actId="478"/>
          <ac:spMkLst>
            <pc:docMk/>
            <pc:sldMk cId="359853413" sldId="300"/>
            <ac:spMk id="2" creationId="{54D45859-11AA-03F5-634D-CFD78C9964EA}"/>
          </ac:spMkLst>
        </pc:spChg>
        <pc:spChg chg="del">
          <ac:chgData name="Alex Ajtai" userId="96ee8f13-18ab-41a3-b966-1732cd9761b6" providerId="ADAL" clId="{1DDC2E83-DEA4-4E8B-B45E-6E05A3E7902E}" dt="2023-11-22T09:43:07.661" v="958" actId="478"/>
          <ac:spMkLst>
            <pc:docMk/>
            <pc:sldMk cId="359853413" sldId="300"/>
            <ac:spMk id="3" creationId="{7B34FD8F-25E6-92FF-C4D2-A5D0B858D50B}"/>
          </ac:spMkLst>
        </pc:spChg>
        <pc:spChg chg="add">
          <ac:chgData name="Alex Ajtai" userId="96ee8f13-18ab-41a3-b966-1732cd9761b6" providerId="ADAL" clId="{1DDC2E83-DEA4-4E8B-B45E-6E05A3E7902E}" dt="2023-11-22T09:43:35.065" v="961" actId="26606"/>
          <ac:spMkLst>
            <pc:docMk/>
            <pc:sldMk cId="359853413" sldId="300"/>
            <ac:spMk id="10" creationId="{AB8C311F-7253-4AED-9701-7FC0708C41C7}"/>
          </ac:spMkLst>
        </pc:spChg>
        <pc:spChg chg="add">
          <ac:chgData name="Alex Ajtai" userId="96ee8f13-18ab-41a3-b966-1732cd9761b6" providerId="ADAL" clId="{1DDC2E83-DEA4-4E8B-B45E-6E05A3E7902E}" dt="2023-11-22T09:43:35.065" v="961" actId="26606"/>
          <ac:spMkLst>
            <pc:docMk/>
            <pc:sldMk cId="359853413" sldId="300"/>
            <ac:spMk id="12" creationId="{E2384209-CB15-4CDF-9D31-C44FD9A3F20D}"/>
          </ac:spMkLst>
        </pc:spChg>
        <pc:spChg chg="add">
          <ac:chgData name="Alex Ajtai" userId="96ee8f13-18ab-41a3-b966-1732cd9761b6" providerId="ADAL" clId="{1DDC2E83-DEA4-4E8B-B45E-6E05A3E7902E}" dt="2023-11-22T09:43:35.065" v="961" actId="26606"/>
          <ac:spMkLst>
            <pc:docMk/>
            <pc:sldMk cId="359853413" sldId="300"/>
            <ac:spMk id="14" creationId="{2633B3B5-CC90-43F0-8714-D31D1F3F0209}"/>
          </ac:spMkLst>
        </pc:spChg>
        <pc:spChg chg="add">
          <ac:chgData name="Alex Ajtai" userId="96ee8f13-18ab-41a3-b966-1732cd9761b6" providerId="ADAL" clId="{1DDC2E83-DEA4-4E8B-B45E-6E05A3E7902E}" dt="2023-11-22T09:43:35.065" v="961" actId="26606"/>
          <ac:spMkLst>
            <pc:docMk/>
            <pc:sldMk cId="359853413" sldId="300"/>
            <ac:spMk id="16" creationId="{A8D57A06-A426-446D-B02C-A2DC6B62E45E}"/>
          </ac:spMkLst>
        </pc:spChg>
        <pc:picChg chg="add mod">
          <ac:chgData name="Alex Ajtai" userId="96ee8f13-18ab-41a3-b966-1732cd9761b6" providerId="ADAL" clId="{1DDC2E83-DEA4-4E8B-B45E-6E05A3E7902E}" dt="2023-11-22T09:43:35.065" v="961" actId="26606"/>
          <ac:picMkLst>
            <pc:docMk/>
            <pc:sldMk cId="359853413" sldId="300"/>
            <ac:picMk id="5" creationId="{94DD0CE6-E48A-0FE8-B3D8-295E547C4D0F}"/>
          </ac:picMkLst>
        </pc:picChg>
      </pc:sldChg>
      <pc:sldChg chg="addSp delSp modSp new mod setBg">
        <pc:chgData name="Alex Ajtai" userId="96ee8f13-18ab-41a3-b966-1732cd9761b6" providerId="ADAL" clId="{1DDC2E83-DEA4-4E8B-B45E-6E05A3E7902E}" dt="2023-11-22T09:43:59.475" v="966" actId="26606"/>
        <pc:sldMkLst>
          <pc:docMk/>
          <pc:sldMk cId="2208601284" sldId="301"/>
        </pc:sldMkLst>
        <pc:spChg chg="del">
          <ac:chgData name="Alex Ajtai" userId="96ee8f13-18ab-41a3-b966-1732cd9761b6" providerId="ADAL" clId="{1DDC2E83-DEA4-4E8B-B45E-6E05A3E7902E}" dt="2023-11-22T09:43:42.360" v="964" actId="478"/>
          <ac:spMkLst>
            <pc:docMk/>
            <pc:sldMk cId="2208601284" sldId="301"/>
            <ac:spMk id="2" creationId="{6946F2EF-3730-3327-3144-110A1BB21CB5}"/>
          </ac:spMkLst>
        </pc:spChg>
        <pc:spChg chg="del">
          <ac:chgData name="Alex Ajtai" userId="96ee8f13-18ab-41a3-b966-1732cd9761b6" providerId="ADAL" clId="{1DDC2E83-DEA4-4E8B-B45E-6E05A3E7902E}" dt="2023-11-22T09:43:40.973" v="963" actId="478"/>
          <ac:spMkLst>
            <pc:docMk/>
            <pc:sldMk cId="2208601284" sldId="301"/>
            <ac:spMk id="3" creationId="{949FA658-3C09-BD7C-CF7C-9A4F8DF7D833}"/>
          </ac:spMkLst>
        </pc:spChg>
        <pc:spChg chg="add">
          <ac:chgData name="Alex Ajtai" userId="96ee8f13-18ab-41a3-b966-1732cd9761b6" providerId="ADAL" clId="{1DDC2E83-DEA4-4E8B-B45E-6E05A3E7902E}" dt="2023-11-22T09:43:59.475" v="966" actId="26606"/>
          <ac:spMkLst>
            <pc:docMk/>
            <pc:sldMk cId="2208601284" sldId="301"/>
            <ac:spMk id="10" creationId="{AB8C311F-7253-4AED-9701-7FC0708C41C7}"/>
          </ac:spMkLst>
        </pc:spChg>
        <pc:spChg chg="add">
          <ac:chgData name="Alex Ajtai" userId="96ee8f13-18ab-41a3-b966-1732cd9761b6" providerId="ADAL" clId="{1DDC2E83-DEA4-4E8B-B45E-6E05A3E7902E}" dt="2023-11-22T09:43:59.475" v="966" actId="26606"/>
          <ac:spMkLst>
            <pc:docMk/>
            <pc:sldMk cId="2208601284" sldId="301"/>
            <ac:spMk id="12" creationId="{E2384209-CB15-4CDF-9D31-C44FD9A3F20D}"/>
          </ac:spMkLst>
        </pc:spChg>
        <pc:spChg chg="add">
          <ac:chgData name="Alex Ajtai" userId="96ee8f13-18ab-41a3-b966-1732cd9761b6" providerId="ADAL" clId="{1DDC2E83-DEA4-4E8B-B45E-6E05A3E7902E}" dt="2023-11-22T09:43:59.475" v="966" actId="26606"/>
          <ac:spMkLst>
            <pc:docMk/>
            <pc:sldMk cId="2208601284" sldId="301"/>
            <ac:spMk id="14" creationId="{2633B3B5-CC90-43F0-8714-D31D1F3F0209}"/>
          </ac:spMkLst>
        </pc:spChg>
        <pc:spChg chg="add">
          <ac:chgData name="Alex Ajtai" userId="96ee8f13-18ab-41a3-b966-1732cd9761b6" providerId="ADAL" clId="{1DDC2E83-DEA4-4E8B-B45E-6E05A3E7902E}" dt="2023-11-22T09:43:59.475" v="966" actId="26606"/>
          <ac:spMkLst>
            <pc:docMk/>
            <pc:sldMk cId="2208601284" sldId="301"/>
            <ac:spMk id="16" creationId="{A8D57A06-A426-446D-B02C-A2DC6B62E45E}"/>
          </ac:spMkLst>
        </pc:spChg>
        <pc:picChg chg="add mod">
          <ac:chgData name="Alex Ajtai" userId="96ee8f13-18ab-41a3-b966-1732cd9761b6" providerId="ADAL" clId="{1DDC2E83-DEA4-4E8B-B45E-6E05A3E7902E}" dt="2023-11-22T09:43:59.475" v="966" actId="26606"/>
          <ac:picMkLst>
            <pc:docMk/>
            <pc:sldMk cId="2208601284" sldId="301"/>
            <ac:picMk id="5" creationId="{58DF5DFD-85A7-53A3-DD31-2F5E31310346}"/>
          </ac:picMkLst>
        </pc:picChg>
      </pc:sldChg>
      <pc:sldChg chg="addSp delSp modSp new mod setBg">
        <pc:chgData name="Alex Ajtai" userId="96ee8f13-18ab-41a3-b966-1732cd9761b6" providerId="ADAL" clId="{1DDC2E83-DEA4-4E8B-B45E-6E05A3E7902E}" dt="2023-11-22T09:45:35.762" v="989" actId="1076"/>
        <pc:sldMkLst>
          <pc:docMk/>
          <pc:sldMk cId="700722505" sldId="302"/>
        </pc:sldMkLst>
        <pc:spChg chg="del">
          <ac:chgData name="Alex Ajtai" userId="96ee8f13-18ab-41a3-b966-1732cd9761b6" providerId="ADAL" clId="{1DDC2E83-DEA4-4E8B-B45E-6E05A3E7902E}" dt="2023-11-22T09:44:06.426" v="969" actId="478"/>
          <ac:spMkLst>
            <pc:docMk/>
            <pc:sldMk cId="700722505" sldId="302"/>
            <ac:spMk id="2" creationId="{33F47732-EC7D-5A9D-0A1B-7B5CFFD8EB31}"/>
          </ac:spMkLst>
        </pc:spChg>
        <pc:spChg chg="del">
          <ac:chgData name="Alex Ajtai" userId="96ee8f13-18ab-41a3-b966-1732cd9761b6" providerId="ADAL" clId="{1DDC2E83-DEA4-4E8B-B45E-6E05A3E7902E}" dt="2023-11-22T09:44:05.368" v="968" actId="478"/>
          <ac:spMkLst>
            <pc:docMk/>
            <pc:sldMk cId="700722505" sldId="302"/>
            <ac:spMk id="3" creationId="{11DB20E4-4677-D5A3-A62D-77498EC7C035}"/>
          </ac:spMkLst>
        </pc:spChg>
        <pc:spChg chg="add">
          <ac:chgData name="Alex Ajtai" userId="96ee8f13-18ab-41a3-b966-1732cd9761b6" providerId="ADAL" clId="{1DDC2E83-DEA4-4E8B-B45E-6E05A3E7902E}" dt="2023-11-22T09:44:23.709" v="971" actId="26606"/>
          <ac:spMkLst>
            <pc:docMk/>
            <pc:sldMk cId="700722505" sldId="302"/>
            <ac:spMk id="10" creationId="{AB8C311F-7253-4AED-9701-7FC0708C41C7}"/>
          </ac:spMkLst>
        </pc:spChg>
        <pc:spChg chg="add">
          <ac:chgData name="Alex Ajtai" userId="96ee8f13-18ab-41a3-b966-1732cd9761b6" providerId="ADAL" clId="{1DDC2E83-DEA4-4E8B-B45E-6E05A3E7902E}" dt="2023-11-22T09:44:23.709" v="971" actId="26606"/>
          <ac:spMkLst>
            <pc:docMk/>
            <pc:sldMk cId="700722505" sldId="302"/>
            <ac:spMk id="12" creationId="{E2384209-CB15-4CDF-9D31-C44FD9A3F20D}"/>
          </ac:spMkLst>
        </pc:spChg>
        <pc:spChg chg="add">
          <ac:chgData name="Alex Ajtai" userId="96ee8f13-18ab-41a3-b966-1732cd9761b6" providerId="ADAL" clId="{1DDC2E83-DEA4-4E8B-B45E-6E05A3E7902E}" dt="2023-11-22T09:44:23.709" v="971" actId="26606"/>
          <ac:spMkLst>
            <pc:docMk/>
            <pc:sldMk cId="700722505" sldId="302"/>
            <ac:spMk id="14" creationId="{2633B3B5-CC90-43F0-8714-D31D1F3F0209}"/>
          </ac:spMkLst>
        </pc:spChg>
        <pc:spChg chg="add">
          <ac:chgData name="Alex Ajtai" userId="96ee8f13-18ab-41a3-b966-1732cd9761b6" providerId="ADAL" clId="{1DDC2E83-DEA4-4E8B-B45E-6E05A3E7902E}" dt="2023-11-22T09:44:23.709" v="971" actId="26606"/>
          <ac:spMkLst>
            <pc:docMk/>
            <pc:sldMk cId="700722505" sldId="302"/>
            <ac:spMk id="16" creationId="{A8D57A06-A426-446D-B02C-A2DC6B62E45E}"/>
          </ac:spMkLst>
        </pc:spChg>
        <pc:picChg chg="add mod">
          <ac:chgData name="Alex Ajtai" userId="96ee8f13-18ab-41a3-b966-1732cd9761b6" providerId="ADAL" clId="{1DDC2E83-DEA4-4E8B-B45E-6E05A3E7902E}" dt="2023-11-22T09:45:12.071" v="981" actId="1076"/>
          <ac:picMkLst>
            <pc:docMk/>
            <pc:sldMk cId="700722505" sldId="302"/>
            <ac:picMk id="5" creationId="{8AFA0C9D-A930-9FDB-37FF-F5EB4C659222}"/>
          </ac:picMkLst>
        </pc:picChg>
        <pc:picChg chg="add mod">
          <ac:chgData name="Alex Ajtai" userId="96ee8f13-18ab-41a3-b966-1732cd9761b6" providerId="ADAL" clId="{1DDC2E83-DEA4-4E8B-B45E-6E05A3E7902E}" dt="2023-11-22T09:45:35.762" v="989" actId="1076"/>
          <ac:picMkLst>
            <pc:docMk/>
            <pc:sldMk cId="700722505" sldId="302"/>
            <ac:picMk id="6" creationId="{8D3C192F-213A-F570-9148-BA1786A7086A}"/>
          </ac:picMkLst>
        </pc:picChg>
      </pc:sldChg>
      <pc:sldChg chg="addSp modSp new mod setBg">
        <pc:chgData name="Alex Ajtai" userId="96ee8f13-18ab-41a3-b966-1732cd9761b6" providerId="ADAL" clId="{1DDC2E83-DEA4-4E8B-B45E-6E05A3E7902E}" dt="2023-11-22T09:46:59.900" v="1032" actId="26606"/>
        <pc:sldMkLst>
          <pc:docMk/>
          <pc:sldMk cId="1269952812" sldId="303"/>
        </pc:sldMkLst>
        <pc:spChg chg="mod">
          <ac:chgData name="Alex Ajtai" userId="96ee8f13-18ab-41a3-b966-1732cd9761b6" providerId="ADAL" clId="{1DDC2E83-DEA4-4E8B-B45E-6E05A3E7902E}" dt="2023-11-22T09:46:59.900" v="1032" actId="26606"/>
          <ac:spMkLst>
            <pc:docMk/>
            <pc:sldMk cId="1269952812" sldId="303"/>
            <ac:spMk id="2" creationId="{D049F6BD-21E1-D69F-E0D8-DAAD6FF86CE0}"/>
          </ac:spMkLst>
        </pc:spChg>
        <pc:spChg chg="mod">
          <ac:chgData name="Alex Ajtai" userId="96ee8f13-18ab-41a3-b966-1732cd9761b6" providerId="ADAL" clId="{1DDC2E83-DEA4-4E8B-B45E-6E05A3E7902E}" dt="2023-11-22T09:46:59.900" v="1032" actId="26606"/>
          <ac:spMkLst>
            <pc:docMk/>
            <pc:sldMk cId="1269952812" sldId="303"/>
            <ac:spMk id="3" creationId="{AD6E0E52-04D3-5872-9D27-5A60840B030D}"/>
          </ac:spMkLst>
        </pc:spChg>
        <pc:spChg chg="add">
          <ac:chgData name="Alex Ajtai" userId="96ee8f13-18ab-41a3-b966-1732cd9761b6" providerId="ADAL" clId="{1DDC2E83-DEA4-4E8B-B45E-6E05A3E7902E}" dt="2023-11-22T09:46:59.900" v="1032" actId="26606"/>
          <ac:spMkLst>
            <pc:docMk/>
            <pc:sldMk cId="1269952812" sldId="303"/>
            <ac:spMk id="8" creationId="{1B15ED52-F352-441B-82BF-E0EA34836D08}"/>
          </ac:spMkLst>
        </pc:spChg>
        <pc:spChg chg="add">
          <ac:chgData name="Alex Ajtai" userId="96ee8f13-18ab-41a3-b966-1732cd9761b6" providerId="ADAL" clId="{1DDC2E83-DEA4-4E8B-B45E-6E05A3E7902E}" dt="2023-11-22T09:46:59.900" v="1032" actId="26606"/>
          <ac:spMkLst>
            <pc:docMk/>
            <pc:sldMk cId="1269952812" sldId="303"/>
            <ac:spMk id="10" creationId="{3B2E3793-BFE6-45A2-9B7B-E18844431C99}"/>
          </ac:spMkLst>
        </pc:spChg>
        <pc:spChg chg="add">
          <ac:chgData name="Alex Ajtai" userId="96ee8f13-18ab-41a3-b966-1732cd9761b6" providerId="ADAL" clId="{1DDC2E83-DEA4-4E8B-B45E-6E05A3E7902E}" dt="2023-11-22T09:46:59.900" v="1032" actId="26606"/>
          <ac:spMkLst>
            <pc:docMk/>
            <pc:sldMk cId="1269952812" sldId="303"/>
            <ac:spMk id="12" creationId="{BC4C4868-CB8F-4AF9-9CDB-8108F2C19B67}"/>
          </ac:spMkLst>
        </pc:spChg>
        <pc:spChg chg="add">
          <ac:chgData name="Alex Ajtai" userId="96ee8f13-18ab-41a3-b966-1732cd9761b6" providerId="ADAL" clId="{1DDC2E83-DEA4-4E8B-B45E-6E05A3E7902E}" dt="2023-11-22T09:46:59.900" v="1032" actId="26606"/>
          <ac:spMkLst>
            <pc:docMk/>
            <pc:sldMk cId="1269952812" sldId="303"/>
            <ac:spMk id="14" creationId="{375E0459-6403-40CD-989D-56A4407CA12E}"/>
          </ac:spMkLst>
        </pc:spChg>
        <pc:spChg chg="add">
          <ac:chgData name="Alex Ajtai" userId="96ee8f13-18ab-41a3-b966-1732cd9761b6" providerId="ADAL" clId="{1DDC2E83-DEA4-4E8B-B45E-6E05A3E7902E}" dt="2023-11-22T09:46:59.900" v="1032" actId="26606"/>
          <ac:spMkLst>
            <pc:docMk/>
            <pc:sldMk cId="1269952812" sldId="303"/>
            <ac:spMk id="16" creationId="{53E5B1A8-3AC9-4BD1-9BBC-78CA94F2D1BA}"/>
          </ac:spMkLst>
        </pc:spChg>
      </pc:sldChg>
      <pc:sldChg chg="addSp delSp modSp new del mod setBg">
        <pc:chgData name="Alex Ajtai" userId="96ee8f13-18ab-41a3-b966-1732cd9761b6" providerId="ADAL" clId="{1DDC2E83-DEA4-4E8B-B45E-6E05A3E7902E}" dt="2023-11-22T09:45:04.611" v="978" actId="47"/>
        <pc:sldMkLst>
          <pc:docMk/>
          <pc:sldMk cId="3384313812" sldId="303"/>
        </pc:sldMkLst>
        <pc:spChg chg="del">
          <ac:chgData name="Alex Ajtai" userId="96ee8f13-18ab-41a3-b966-1732cd9761b6" providerId="ADAL" clId="{1DDC2E83-DEA4-4E8B-B45E-6E05A3E7902E}" dt="2023-11-22T09:44:32.639" v="974" actId="478"/>
          <ac:spMkLst>
            <pc:docMk/>
            <pc:sldMk cId="3384313812" sldId="303"/>
            <ac:spMk id="2" creationId="{C0A37722-BA90-2C82-E47A-623FF7DB2874}"/>
          </ac:spMkLst>
        </pc:spChg>
        <pc:spChg chg="del">
          <ac:chgData name="Alex Ajtai" userId="96ee8f13-18ab-41a3-b966-1732cd9761b6" providerId="ADAL" clId="{1DDC2E83-DEA4-4E8B-B45E-6E05A3E7902E}" dt="2023-11-22T09:44:31.343" v="973" actId="478"/>
          <ac:spMkLst>
            <pc:docMk/>
            <pc:sldMk cId="3384313812" sldId="303"/>
            <ac:spMk id="3" creationId="{55B11EB3-7BF0-4848-4140-8C45059A74D9}"/>
          </ac:spMkLst>
        </pc:spChg>
        <pc:spChg chg="add">
          <ac:chgData name="Alex Ajtai" userId="96ee8f13-18ab-41a3-b966-1732cd9761b6" providerId="ADAL" clId="{1DDC2E83-DEA4-4E8B-B45E-6E05A3E7902E}" dt="2023-11-22T09:44:56.322" v="976" actId="26606"/>
          <ac:spMkLst>
            <pc:docMk/>
            <pc:sldMk cId="3384313812" sldId="303"/>
            <ac:spMk id="10" creationId="{AB8C311F-7253-4AED-9701-7FC0708C41C7}"/>
          </ac:spMkLst>
        </pc:spChg>
        <pc:spChg chg="add">
          <ac:chgData name="Alex Ajtai" userId="96ee8f13-18ab-41a3-b966-1732cd9761b6" providerId="ADAL" clId="{1DDC2E83-DEA4-4E8B-B45E-6E05A3E7902E}" dt="2023-11-22T09:44:56.322" v="976" actId="26606"/>
          <ac:spMkLst>
            <pc:docMk/>
            <pc:sldMk cId="3384313812" sldId="303"/>
            <ac:spMk id="12" creationId="{E2384209-CB15-4CDF-9D31-C44FD9A3F20D}"/>
          </ac:spMkLst>
        </pc:spChg>
        <pc:spChg chg="add">
          <ac:chgData name="Alex Ajtai" userId="96ee8f13-18ab-41a3-b966-1732cd9761b6" providerId="ADAL" clId="{1DDC2E83-DEA4-4E8B-B45E-6E05A3E7902E}" dt="2023-11-22T09:44:56.322" v="976" actId="26606"/>
          <ac:spMkLst>
            <pc:docMk/>
            <pc:sldMk cId="3384313812" sldId="303"/>
            <ac:spMk id="14" creationId="{2633B3B5-CC90-43F0-8714-D31D1F3F0209}"/>
          </ac:spMkLst>
        </pc:spChg>
        <pc:spChg chg="add">
          <ac:chgData name="Alex Ajtai" userId="96ee8f13-18ab-41a3-b966-1732cd9761b6" providerId="ADAL" clId="{1DDC2E83-DEA4-4E8B-B45E-6E05A3E7902E}" dt="2023-11-22T09:44:56.322" v="976" actId="26606"/>
          <ac:spMkLst>
            <pc:docMk/>
            <pc:sldMk cId="3384313812" sldId="303"/>
            <ac:spMk id="16" creationId="{A8D57A06-A426-446D-B02C-A2DC6B62E45E}"/>
          </ac:spMkLst>
        </pc:spChg>
        <pc:picChg chg="add del mod">
          <ac:chgData name="Alex Ajtai" userId="96ee8f13-18ab-41a3-b966-1732cd9761b6" providerId="ADAL" clId="{1DDC2E83-DEA4-4E8B-B45E-6E05A3E7902E}" dt="2023-11-22T09:45:00.576" v="977" actId="21"/>
          <ac:picMkLst>
            <pc:docMk/>
            <pc:sldMk cId="3384313812" sldId="303"/>
            <ac:picMk id="5" creationId="{F8D70CA6-B5D1-4D11-DB4A-5679C128C63E}"/>
          </ac:picMkLst>
        </pc:picChg>
      </pc:sldChg>
      <pc:sldChg chg="addSp delSp modSp new mod setBg">
        <pc:chgData name="Alex Ajtai" userId="96ee8f13-18ab-41a3-b966-1732cd9761b6" providerId="ADAL" clId="{1DDC2E83-DEA4-4E8B-B45E-6E05A3E7902E}" dt="2023-11-22T09:48:14.507" v="1044" actId="1076"/>
        <pc:sldMkLst>
          <pc:docMk/>
          <pc:sldMk cId="797861077" sldId="304"/>
        </pc:sldMkLst>
        <pc:spChg chg="del">
          <ac:chgData name="Alex Ajtai" userId="96ee8f13-18ab-41a3-b966-1732cd9761b6" providerId="ADAL" clId="{1DDC2E83-DEA4-4E8B-B45E-6E05A3E7902E}" dt="2023-11-22T09:47:06.621" v="1035" actId="478"/>
          <ac:spMkLst>
            <pc:docMk/>
            <pc:sldMk cId="797861077" sldId="304"/>
            <ac:spMk id="2" creationId="{07C8C0E9-365D-DB13-1C0F-F9253AC1E431}"/>
          </ac:spMkLst>
        </pc:spChg>
        <pc:spChg chg="del">
          <ac:chgData name="Alex Ajtai" userId="96ee8f13-18ab-41a3-b966-1732cd9761b6" providerId="ADAL" clId="{1DDC2E83-DEA4-4E8B-B45E-6E05A3E7902E}" dt="2023-11-22T09:47:05.639" v="1034" actId="478"/>
          <ac:spMkLst>
            <pc:docMk/>
            <pc:sldMk cId="797861077" sldId="304"/>
            <ac:spMk id="3" creationId="{87FB7AD9-FADC-E0D2-1493-FD607FDD6A36}"/>
          </ac:spMkLst>
        </pc:spChg>
        <pc:spChg chg="add">
          <ac:chgData name="Alex Ajtai" userId="96ee8f13-18ab-41a3-b966-1732cd9761b6" providerId="ADAL" clId="{1DDC2E83-DEA4-4E8B-B45E-6E05A3E7902E}" dt="2023-11-22T09:47:32.445" v="1037" actId="26606"/>
          <ac:spMkLst>
            <pc:docMk/>
            <pc:sldMk cId="797861077" sldId="304"/>
            <ac:spMk id="10" creationId="{AB8C311F-7253-4AED-9701-7FC0708C41C7}"/>
          </ac:spMkLst>
        </pc:spChg>
        <pc:spChg chg="add">
          <ac:chgData name="Alex Ajtai" userId="96ee8f13-18ab-41a3-b966-1732cd9761b6" providerId="ADAL" clId="{1DDC2E83-DEA4-4E8B-B45E-6E05A3E7902E}" dt="2023-11-22T09:47:32.445" v="1037" actId="26606"/>
          <ac:spMkLst>
            <pc:docMk/>
            <pc:sldMk cId="797861077" sldId="304"/>
            <ac:spMk id="12" creationId="{FD073016-B734-483B-8953-5BADEE145112}"/>
          </ac:spMkLst>
        </pc:spChg>
        <pc:spChg chg="add">
          <ac:chgData name="Alex Ajtai" userId="96ee8f13-18ab-41a3-b966-1732cd9761b6" providerId="ADAL" clId="{1DDC2E83-DEA4-4E8B-B45E-6E05A3E7902E}" dt="2023-11-22T09:47:32.445" v="1037" actId="26606"/>
          <ac:spMkLst>
            <pc:docMk/>
            <pc:sldMk cId="797861077" sldId="304"/>
            <ac:spMk id="14" creationId="{90A7EAB6-59D3-4325-8DE6-E0CA4009CE53}"/>
          </ac:spMkLst>
        </pc:spChg>
        <pc:spChg chg="add">
          <ac:chgData name="Alex Ajtai" userId="96ee8f13-18ab-41a3-b966-1732cd9761b6" providerId="ADAL" clId="{1DDC2E83-DEA4-4E8B-B45E-6E05A3E7902E}" dt="2023-11-22T09:47:32.445" v="1037" actId="26606"/>
          <ac:spMkLst>
            <pc:docMk/>
            <pc:sldMk cId="797861077" sldId="304"/>
            <ac:spMk id="16" creationId="{A8D57A06-A426-446D-B02C-A2DC6B62E45E}"/>
          </ac:spMkLst>
        </pc:spChg>
        <pc:picChg chg="add mod">
          <ac:chgData name="Alex Ajtai" userId="96ee8f13-18ab-41a3-b966-1732cd9761b6" providerId="ADAL" clId="{1DDC2E83-DEA4-4E8B-B45E-6E05A3E7902E}" dt="2023-11-22T09:48:14.507" v="1044" actId="1076"/>
          <ac:picMkLst>
            <pc:docMk/>
            <pc:sldMk cId="797861077" sldId="304"/>
            <ac:picMk id="5" creationId="{594BA1D2-7624-5A52-EF1F-EC6E365CF879}"/>
          </ac:picMkLst>
        </pc:picChg>
        <pc:picChg chg="add mod">
          <ac:chgData name="Alex Ajtai" userId="96ee8f13-18ab-41a3-b966-1732cd9761b6" providerId="ADAL" clId="{1DDC2E83-DEA4-4E8B-B45E-6E05A3E7902E}" dt="2023-11-22T09:48:12.654" v="1043" actId="1076"/>
          <ac:picMkLst>
            <pc:docMk/>
            <pc:sldMk cId="797861077" sldId="304"/>
            <ac:picMk id="7" creationId="{94A8E7AA-888F-C9E6-0C93-E7CFE72EB9DC}"/>
          </ac:picMkLst>
        </pc:picChg>
      </pc:sldChg>
      <pc:sldChg chg="addSp delSp modSp new mod setBg">
        <pc:chgData name="Alex Ajtai" userId="96ee8f13-18ab-41a3-b966-1732cd9761b6" providerId="ADAL" clId="{1DDC2E83-DEA4-4E8B-B45E-6E05A3E7902E}" dt="2023-11-22T09:48:47.484" v="1049" actId="26606"/>
        <pc:sldMkLst>
          <pc:docMk/>
          <pc:sldMk cId="1768925285" sldId="305"/>
        </pc:sldMkLst>
        <pc:spChg chg="del">
          <ac:chgData name="Alex Ajtai" userId="96ee8f13-18ab-41a3-b966-1732cd9761b6" providerId="ADAL" clId="{1DDC2E83-DEA4-4E8B-B45E-6E05A3E7902E}" dt="2023-11-22T09:48:21.949" v="1047" actId="478"/>
          <ac:spMkLst>
            <pc:docMk/>
            <pc:sldMk cId="1768925285" sldId="305"/>
            <ac:spMk id="2" creationId="{D7C65858-31CA-3945-E4BD-31272AD0A801}"/>
          </ac:spMkLst>
        </pc:spChg>
        <pc:spChg chg="del">
          <ac:chgData name="Alex Ajtai" userId="96ee8f13-18ab-41a3-b966-1732cd9761b6" providerId="ADAL" clId="{1DDC2E83-DEA4-4E8B-B45E-6E05A3E7902E}" dt="2023-11-22T09:48:20.789" v="1046" actId="478"/>
          <ac:spMkLst>
            <pc:docMk/>
            <pc:sldMk cId="1768925285" sldId="305"/>
            <ac:spMk id="3" creationId="{A7ECF660-907C-38CA-54F6-EEEAADB023DC}"/>
          </ac:spMkLst>
        </pc:spChg>
        <pc:spChg chg="add">
          <ac:chgData name="Alex Ajtai" userId="96ee8f13-18ab-41a3-b966-1732cd9761b6" providerId="ADAL" clId="{1DDC2E83-DEA4-4E8B-B45E-6E05A3E7902E}" dt="2023-11-22T09:48:47.484" v="1049" actId="26606"/>
          <ac:spMkLst>
            <pc:docMk/>
            <pc:sldMk cId="1768925285" sldId="305"/>
            <ac:spMk id="10" creationId="{AB8C311F-7253-4AED-9701-7FC0708C41C7}"/>
          </ac:spMkLst>
        </pc:spChg>
        <pc:spChg chg="add">
          <ac:chgData name="Alex Ajtai" userId="96ee8f13-18ab-41a3-b966-1732cd9761b6" providerId="ADAL" clId="{1DDC2E83-DEA4-4E8B-B45E-6E05A3E7902E}" dt="2023-11-22T09:48:47.484" v="1049" actId="26606"/>
          <ac:spMkLst>
            <pc:docMk/>
            <pc:sldMk cId="1768925285" sldId="305"/>
            <ac:spMk id="12" creationId="{FD073016-B734-483B-8953-5BADEE145112}"/>
          </ac:spMkLst>
        </pc:spChg>
        <pc:spChg chg="add">
          <ac:chgData name="Alex Ajtai" userId="96ee8f13-18ab-41a3-b966-1732cd9761b6" providerId="ADAL" clId="{1DDC2E83-DEA4-4E8B-B45E-6E05A3E7902E}" dt="2023-11-22T09:48:47.484" v="1049" actId="26606"/>
          <ac:spMkLst>
            <pc:docMk/>
            <pc:sldMk cId="1768925285" sldId="305"/>
            <ac:spMk id="14" creationId="{90A7EAB6-59D3-4325-8DE6-E0CA4009CE53}"/>
          </ac:spMkLst>
        </pc:spChg>
        <pc:spChg chg="add">
          <ac:chgData name="Alex Ajtai" userId="96ee8f13-18ab-41a3-b966-1732cd9761b6" providerId="ADAL" clId="{1DDC2E83-DEA4-4E8B-B45E-6E05A3E7902E}" dt="2023-11-22T09:48:47.484" v="1049" actId="26606"/>
          <ac:spMkLst>
            <pc:docMk/>
            <pc:sldMk cId="1768925285" sldId="305"/>
            <ac:spMk id="16" creationId="{A8D57A06-A426-446D-B02C-A2DC6B62E45E}"/>
          </ac:spMkLst>
        </pc:spChg>
        <pc:picChg chg="add mod">
          <ac:chgData name="Alex Ajtai" userId="96ee8f13-18ab-41a3-b966-1732cd9761b6" providerId="ADAL" clId="{1DDC2E83-DEA4-4E8B-B45E-6E05A3E7902E}" dt="2023-11-22T09:48:47.484" v="1049" actId="26606"/>
          <ac:picMkLst>
            <pc:docMk/>
            <pc:sldMk cId="1768925285" sldId="305"/>
            <ac:picMk id="5" creationId="{199E5716-289B-BEB3-2C4D-5107DF9B0470}"/>
          </ac:picMkLst>
        </pc:picChg>
      </pc:sldChg>
      <pc:sldChg chg="addSp modSp new mod setBg">
        <pc:chgData name="Alex Ajtai" userId="96ee8f13-18ab-41a3-b966-1732cd9761b6" providerId="ADAL" clId="{1DDC2E83-DEA4-4E8B-B45E-6E05A3E7902E}" dt="2023-11-22T09:54:56.046" v="1093" actId="20577"/>
        <pc:sldMkLst>
          <pc:docMk/>
          <pc:sldMk cId="1174747061" sldId="306"/>
        </pc:sldMkLst>
        <pc:spChg chg="mod">
          <ac:chgData name="Alex Ajtai" userId="96ee8f13-18ab-41a3-b966-1732cd9761b6" providerId="ADAL" clId="{1DDC2E83-DEA4-4E8B-B45E-6E05A3E7902E}" dt="2023-11-22T09:54:53.977" v="1092" actId="26606"/>
          <ac:spMkLst>
            <pc:docMk/>
            <pc:sldMk cId="1174747061" sldId="306"/>
            <ac:spMk id="2" creationId="{B9BE8657-15AB-54E2-F538-9D68733175D9}"/>
          </ac:spMkLst>
        </pc:spChg>
        <pc:spChg chg="mod">
          <ac:chgData name="Alex Ajtai" userId="96ee8f13-18ab-41a3-b966-1732cd9761b6" providerId="ADAL" clId="{1DDC2E83-DEA4-4E8B-B45E-6E05A3E7902E}" dt="2023-11-22T09:54:56.046" v="1093" actId="20577"/>
          <ac:spMkLst>
            <pc:docMk/>
            <pc:sldMk cId="1174747061" sldId="306"/>
            <ac:spMk id="3" creationId="{246667CB-7F7B-9065-2753-3EEB7B60E06F}"/>
          </ac:spMkLst>
        </pc:spChg>
        <pc:spChg chg="add">
          <ac:chgData name="Alex Ajtai" userId="96ee8f13-18ab-41a3-b966-1732cd9761b6" providerId="ADAL" clId="{1DDC2E83-DEA4-4E8B-B45E-6E05A3E7902E}" dt="2023-11-22T09:54:53.977" v="1092" actId="26606"/>
          <ac:spMkLst>
            <pc:docMk/>
            <pc:sldMk cId="1174747061" sldId="306"/>
            <ac:spMk id="8" creationId="{09588DA8-065E-4F6F-8EFD-43104AB2E0CF}"/>
          </ac:spMkLst>
        </pc:spChg>
        <pc:spChg chg="add">
          <ac:chgData name="Alex Ajtai" userId="96ee8f13-18ab-41a3-b966-1732cd9761b6" providerId="ADAL" clId="{1DDC2E83-DEA4-4E8B-B45E-6E05A3E7902E}" dt="2023-11-22T09:54:53.977" v="1092" actId="26606"/>
          <ac:spMkLst>
            <pc:docMk/>
            <pc:sldMk cId="1174747061" sldId="306"/>
            <ac:spMk id="10" creationId="{C4285719-470E-454C-AF62-8323075F1F5B}"/>
          </ac:spMkLst>
        </pc:spChg>
        <pc:spChg chg="add">
          <ac:chgData name="Alex Ajtai" userId="96ee8f13-18ab-41a3-b966-1732cd9761b6" providerId="ADAL" clId="{1DDC2E83-DEA4-4E8B-B45E-6E05A3E7902E}" dt="2023-11-22T09:54:53.977" v="1092" actId="26606"/>
          <ac:spMkLst>
            <pc:docMk/>
            <pc:sldMk cId="1174747061" sldId="306"/>
            <ac:spMk id="12" creationId="{CD9FE4EF-C4D8-49A0-B2FF-81D8DB7D8A24}"/>
          </ac:spMkLst>
        </pc:spChg>
        <pc:spChg chg="add">
          <ac:chgData name="Alex Ajtai" userId="96ee8f13-18ab-41a3-b966-1732cd9761b6" providerId="ADAL" clId="{1DDC2E83-DEA4-4E8B-B45E-6E05A3E7902E}" dt="2023-11-22T09:54:53.977" v="1092" actId="26606"/>
          <ac:spMkLst>
            <pc:docMk/>
            <pc:sldMk cId="1174747061" sldId="306"/>
            <ac:spMk id="14" creationId="{4300840D-0A0B-4512-BACA-B439D5B9C57C}"/>
          </ac:spMkLst>
        </pc:spChg>
        <pc:spChg chg="add">
          <ac:chgData name="Alex Ajtai" userId="96ee8f13-18ab-41a3-b966-1732cd9761b6" providerId="ADAL" clId="{1DDC2E83-DEA4-4E8B-B45E-6E05A3E7902E}" dt="2023-11-22T09:54:53.977" v="1092" actId="26606"/>
          <ac:spMkLst>
            <pc:docMk/>
            <pc:sldMk cId="1174747061" sldId="306"/>
            <ac:spMk id="16" creationId="{D2B78728-A580-49A7-84F9-6EF6F583ADE0}"/>
          </ac:spMkLst>
        </pc:spChg>
        <pc:spChg chg="add">
          <ac:chgData name="Alex Ajtai" userId="96ee8f13-18ab-41a3-b966-1732cd9761b6" providerId="ADAL" clId="{1DDC2E83-DEA4-4E8B-B45E-6E05A3E7902E}" dt="2023-11-22T09:54:53.977" v="1092" actId="26606"/>
          <ac:spMkLst>
            <pc:docMk/>
            <pc:sldMk cId="1174747061" sldId="306"/>
            <ac:spMk id="18" creationId="{38FAA1A1-D861-433F-88FA-1E9D6FD31D11}"/>
          </ac:spMkLst>
        </pc:spChg>
        <pc:spChg chg="add">
          <ac:chgData name="Alex Ajtai" userId="96ee8f13-18ab-41a3-b966-1732cd9761b6" providerId="ADAL" clId="{1DDC2E83-DEA4-4E8B-B45E-6E05A3E7902E}" dt="2023-11-22T09:54:53.977" v="1092" actId="26606"/>
          <ac:spMkLst>
            <pc:docMk/>
            <pc:sldMk cId="1174747061" sldId="306"/>
            <ac:spMk id="20" creationId="{8D71EDA1-87BF-4D5D-AB79-F346FD19278A}"/>
          </ac:spMkLst>
        </pc:spChg>
      </pc:sldChg>
      <pc:sldChg chg="addSp delSp modSp new mod setBg">
        <pc:chgData name="Alex Ajtai" userId="96ee8f13-18ab-41a3-b966-1732cd9761b6" providerId="ADAL" clId="{1DDC2E83-DEA4-4E8B-B45E-6E05A3E7902E}" dt="2023-11-22T09:55:27.120" v="1098" actId="26606"/>
        <pc:sldMkLst>
          <pc:docMk/>
          <pc:sldMk cId="1124720530" sldId="307"/>
        </pc:sldMkLst>
        <pc:spChg chg="del">
          <ac:chgData name="Alex Ajtai" userId="96ee8f13-18ab-41a3-b966-1732cd9761b6" providerId="ADAL" clId="{1DDC2E83-DEA4-4E8B-B45E-6E05A3E7902E}" dt="2023-11-22T09:55:03.464" v="1096" actId="478"/>
          <ac:spMkLst>
            <pc:docMk/>
            <pc:sldMk cId="1124720530" sldId="307"/>
            <ac:spMk id="2" creationId="{4F6534A6-5BED-2209-DAAE-7E92F061C5A0}"/>
          </ac:spMkLst>
        </pc:spChg>
        <pc:spChg chg="del">
          <ac:chgData name="Alex Ajtai" userId="96ee8f13-18ab-41a3-b966-1732cd9761b6" providerId="ADAL" clId="{1DDC2E83-DEA4-4E8B-B45E-6E05A3E7902E}" dt="2023-11-22T09:55:02.255" v="1095" actId="478"/>
          <ac:spMkLst>
            <pc:docMk/>
            <pc:sldMk cId="1124720530" sldId="307"/>
            <ac:spMk id="3" creationId="{012BE812-4AC1-D14B-6832-035934ACBEF1}"/>
          </ac:spMkLst>
        </pc:spChg>
        <pc:spChg chg="add">
          <ac:chgData name="Alex Ajtai" userId="96ee8f13-18ab-41a3-b966-1732cd9761b6" providerId="ADAL" clId="{1DDC2E83-DEA4-4E8B-B45E-6E05A3E7902E}" dt="2023-11-22T09:55:27.120" v="1098" actId="26606"/>
          <ac:spMkLst>
            <pc:docMk/>
            <pc:sldMk cId="1124720530" sldId="307"/>
            <ac:spMk id="10" creationId="{AB8C311F-7253-4AED-9701-7FC0708C41C7}"/>
          </ac:spMkLst>
        </pc:spChg>
        <pc:spChg chg="add">
          <ac:chgData name="Alex Ajtai" userId="96ee8f13-18ab-41a3-b966-1732cd9761b6" providerId="ADAL" clId="{1DDC2E83-DEA4-4E8B-B45E-6E05A3E7902E}" dt="2023-11-22T09:55:27.120" v="1098" actId="26606"/>
          <ac:spMkLst>
            <pc:docMk/>
            <pc:sldMk cId="1124720530" sldId="307"/>
            <ac:spMk id="12" creationId="{E2384209-CB15-4CDF-9D31-C44FD9A3F20D}"/>
          </ac:spMkLst>
        </pc:spChg>
        <pc:spChg chg="add">
          <ac:chgData name="Alex Ajtai" userId="96ee8f13-18ab-41a3-b966-1732cd9761b6" providerId="ADAL" clId="{1DDC2E83-DEA4-4E8B-B45E-6E05A3E7902E}" dt="2023-11-22T09:55:27.120" v="1098" actId="26606"/>
          <ac:spMkLst>
            <pc:docMk/>
            <pc:sldMk cId="1124720530" sldId="307"/>
            <ac:spMk id="14" creationId="{2633B3B5-CC90-43F0-8714-D31D1F3F0209}"/>
          </ac:spMkLst>
        </pc:spChg>
        <pc:spChg chg="add">
          <ac:chgData name="Alex Ajtai" userId="96ee8f13-18ab-41a3-b966-1732cd9761b6" providerId="ADAL" clId="{1DDC2E83-DEA4-4E8B-B45E-6E05A3E7902E}" dt="2023-11-22T09:55:27.120" v="1098" actId="26606"/>
          <ac:spMkLst>
            <pc:docMk/>
            <pc:sldMk cId="1124720530" sldId="307"/>
            <ac:spMk id="16" creationId="{A8D57A06-A426-446D-B02C-A2DC6B62E45E}"/>
          </ac:spMkLst>
        </pc:spChg>
        <pc:picChg chg="add mod">
          <ac:chgData name="Alex Ajtai" userId="96ee8f13-18ab-41a3-b966-1732cd9761b6" providerId="ADAL" clId="{1DDC2E83-DEA4-4E8B-B45E-6E05A3E7902E}" dt="2023-11-22T09:55:27.120" v="1098" actId="26606"/>
          <ac:picMkLst>
            <pc:docMk/>
            <pc:sldMk cId="1124720530" sldId="307"/>
            <ac:picMk id="5" creationId="{62251A75-78F2-E8EB-3C95-82C58327AAB8}"/>
          </ac:picMkLst>
        </pc:picChg>
      </pc:sldChg>
      <pc:sldChg chg="addSp delSp modSp new mod setBg">
        <pc:chgData name="Alex Ajtai" userId="96ee8f13-18ab-41a3-b966-1732cd9761b6" providerId="ADAL" clId="{1DDC2E83-DEA4-4E8B-B45E-6E05A3E7902E}" dt="2023-11-22T09:55:50.133" v="1103" actId="26606"/>
        <pc:sldMkLst>
          <pc:docMk/>
          <pc:sldMk cId="3915245560" sldId="308"/>
        </pc:sldMkLst>
        <pc:spChg chg="del">
          <ac:chgData name="Alex Ajtai" userId="96ee8f13-18ab-41a3-b966-1732cd9761b6" providerId="ADAL" clId="{1DDC2E83-DEA4-4E8B-B45E-6E05A3E7902E}" dt="2023-11-22T09:55:33.297" v="1101" actId="478"/>
          <ac:spMkLst>
            <pc:docMk/>
            <pc:sldMk cId="3915245560" sldId="308"/>
            <ac:spMk id="2" creationId="{CF0F2205-A33E-B45C-CC9D-C2F55D960E7D}"/>
          </ac:spMkLst>
        </pc:spChg>
        <pc:spChg chg="del">
          <ac:chgData name="Alex Ajtai" userId="96ee8f13-18ab-41a3-b966-1732cd9761b6" providerId="ADAL" clId="{1DDC2E83-DEA4-4E8B-B45E-6E05A3E7902E}" dt="2023-11-22T09:55:32.108" v="1100" actId="478"/>
          <ac:spMkLst>
            <pc:docMk/>
            <pc:sldMk cId="3915245560" sldId="308"/>
            <ac:spMk id="3" creationId="{50F1EF9B-69C0-8B91-4C0B-A689E3E77A50}"/>
          </ac:spMkLst>
        </pc:spChg>
        <pc:spChg chg="add">
          <ac:chgData name="Alex Ajtai" userId="96ee8f13-18ab-41a3-b966-1732cd9761b6" providerId="ADAL" clId="{1DDC2E83-DEA4-4E8B-B45E-6E05A3E7902E}" dt="2023-11-22T09:55:50.133" v="1103" actId="26606"/>
          <ac:spMkLst>
            <pc:docMk/>
            <pc:sldMk cId="3915245560" sldId="308"/>
            <ac:spMk id="10" creationId="{AB8C311F-7253-4AED-9701-7FC0708C41C7}"/>
          </ac:spMkLst>
        </pc:spChg>
        <pc:spChg chg="add">
          <ac:chgData name="Alex Ajtai" userId="96ee8f13-18ab-41a3-b966-1732cd9761b6" providerId="ADAL" clId="{1DDC2E83-DEA4-4E8B-B45E-6E05A3E7902E}" dt="2023-11-22T09:55:50.133" v="1103" actId="26606"/>
          <ac:spMkLst>
            <pc:docMk/>
            <pc:sldMk cId="3915245560" sldId="308"/>
            <ac:spMk id="12" creationId="{E2384209-CB15-4CDF-9D31-C44FD9A3F20D}"/>
          </ac:spMkLst>
        </pc:spChg>
        <pc:spChg chg="add">
          <ac:chgData name="Alex Ajtai" userId="96ee8f13-18ab-41a3-b966-1732cd9761b6" providerId="ADAL" clId="{1DDC2E83-DEA4-4E8B-B45E-6E05A3E7902E}" dt="2023-11-22T09:55:50.133" v="1103" actId="26606"/>
          <ac:spMkLst>
            <pc:docMk/>
            <pc:sldMk cId="3915245560" sldId="308"/>
            <ac:spMk id="14" creationId="{2633B3B5-CC90-43F0-8714-D31D1F3F0209}"/>
          </ac:spMkLst>
        </pc:spChg>
        <pc:spChg chg="add">
          <ac:chgData name="Alex Ajtai" userId="96ee8f13-18ab-41a3-b966-1732cd9761b6" providerId="ADAL" clId="{1DDC2E83-DEA4-4E8B-B45E-6E05A3E7902E}" dt="2023-11-22T09:55:50.133" v="1103" actId="26606"/>
          <ac:spMkLst>
            <pc:docMk/>
            <pc:sldMk cId="3915245560" sldId="308"/>
            <ac:spMk id="16" creationId="{A8D57A06-A426-446D-B02C-A2DC6B62E45E}"/>
          </ac:spMkLst>
        </pc:spChg>
        <pc:picChg chg="add mod">
          <ac:chgData name="Alex Ajtai" userId="96ee8f13-18ab-41a3-b966-1732cd9761b6" providerId="ADAL" clId="{1DDC2E83-DEA4-4E8B-B45E-6E05A3E7902E}" dt="2023-11-22T09:55:50.133" v="1103" actId="26606"/>
          <ac:picMkLst>
            <pc:docMk/>
            <pc:sldMk cId="3915245560" sldId="308"/>
            <ac:picMk id="5" creationId="{6393CA0D-6085-8FAF-29DE-B56080B7CCC2}"/>
          </ac:picMkLst>
        </pc:picChg>
      </pc:sldChg>
      <pc:sldChg chg="addSp delSp modSp new mod setBg">
        <pc:chgData name="Alex Ajtai" userId="96ee8f13-18ab-41a3-b966-1732cd9761b6" providerId="ADAL" clId="{1DDC2E83-DEA4-4E8B-B45E-6E05A3E7902E}" dt="2023-11-22T09:56:07.778" v="1108" actId="26606"/>
        <pc:sldMkLst>
          <pc:docMk/>
          <pc:sldMk cId="2569871346" sldId="309"/>
        </pc:sldMkLst>
        <pc:spChg chg="del">
          <ac:chgData name="Alex Ajtai" userId="96ee8f13-18ab-41a3-b966-1732cd9761b6" providerId="ADAL" clId="{1DDC2E83-DEA4-4E8B-B45E-6E05A3E7902E}" dt="2023-11-22T09:55:56.561" v="1106" actId="478"/>
          <ac:spMkLst>
            <pc:docMk/>
            <pc:sldMk cId="2569871346" sldId="309"/>
            <ac:spMk id="2" creationId="{4E35A623-C901-C501-7D37-C1E6CD41FBF9}"/>
          </ac:spMkLst>
        </pc:spChg>
        <pc:spChg chg="del">
          <ac:chgData name="Alex Ajtai" userId="96ee8f13-18ab-41a3-b966-1732cd9761b6" providerId="ADAL" clId="{1DDC2E83-DEA4-4E8B-B45E-6E05A3E7902E}" dt="2023-11-22T09:55:55.728" v="1105" actId="478"/>
          <ac:spMkLst>
            <pc:docMk/>
            <pc:sldMk cId="2569871346" sldId="309"/>
            <ac:spMk id="3" creationId="{97BCE580-4B80-4ECA-1159-7EA2FCD0075D}"/>
          </ac:spMkLst>
        </pc:spChg>
        <pc:spChg chg="add">
          <ac:chgData name="Alex Ajtai" userId="96ee8f13-18ab-41a3-b966-1732cd9761b6" providerId="ADAL" clId="{1DDC2E83-DEA4-4E8B-B45E-6E05A3E7902E}" dt="2023-11-22T09:56:07.778" v="1108" actId="26606"/>
          <ac:spMkLst>
            <pc:docMk/>
            <pc:sldMk cId="2569871346" sldId="309"/>
            <ac:spMk id="10" creationId="{AB8C311F-7253-4AED-9701-7FC0708C41C7}"/>
          </ac:spMkLst>
        </pc:spChg>
        <pc:spChg chg="add">
          <ac:chgData name="Alex Ajtai" userId="96ee8f13-18ab-41a3-b966-1732cd9761b6" providerId="ADAL" clId="{1DDC2E83-DEA4-4E8B-B45E-6E05A3E7902E}" dt="2023-11-22T09:56:07.778" v="1108" actId="26606"/>
          <ac:spMkLst>
            <pc:docMk/>
            <pc:sldMk cId="2569871346" sldId="309"/>
            <ac:spMk id="12" creationId="{E2384209-CB15-4CDF-9D31-C44FD9A3F20D}"/>
          </ac:spMkLst>
        </pc:spChg>
        <pc:spChg chg="add">
          <ac:chgData name="Alex Ajtai" userId="96ee8f13-18ab-41a3-b966-1732cd9761b6" providerId="ADAL" clId="{1DDC2E83-DEA4-4E8B-B45E-6E05A3E7902E}" dt="2023-11-22T09:56:07.778" v="1108" actId="26606"/>
          <ac:spMkLst>
            <pc:docMk/>
            <pc:sldMk cId="2569871346" sldId="309"/>
            <ac:spMk id="14" creationId="{2633B3B5-CC90-43F0-8714-D31D1F3F0209}"/>
          </ac:spMkLst>
        </pc:spChg>
        <pc:spChg chg="add">
          <ac:chgData name="Alex Ajtai" userId="96ee8f13-18ab-41a3-b966-1732cd9761b6" providerId="ADAL" clId="{1DDC2E83-DEA4-4E8B-B45E-6E05A3E7902E}" dt="2023-11-22T09:56:07.778" v="1108" actId="26606"/>
          <ac:spMkLst>
            <pc:docMk/>
            <pc:sldMk cId="2569871346" sldId="309"/>
            <ac:spMk id="16" creationId="{A8D57A06-A426-446D-B02C-A2DC6B62E45E}"/>
          </ac:spMkLst>
        </pc:spChg>
        <pc:picChg chg="add mod">
          <ac:chgData name="Alex Ajtai" userId="96ee8f13-18ab-41a3-b966-1732cd9761b6" providerId="ADAL" clId="{1DDC2E83-DEA4-4E8B-B45E-6E05A3E7902E}" dt="2023-11-22T09:56:07.778" v="1108" actId="26606"/>
          <ac:picMkLst>
            <pc:docMk/>
            <pc:sldMk cId="2569871346" sldId="309"/>
            <ac:picMk id="5" creationId="{1AAB8940-8152-D3FE-CBF0-34464F6769D9}"/>
          </ac:picMkLst>
        </pc:picChg>
      </pc:sldChg>
      <pc:sldChg chg="addSp modSp new mod setBg">
        <pc:chgData name="Alex Ajtai" userId="96ee8f13-18ab-41a3-b966-1732cd9761b6" providerId="ADAL" clId="{1DDC2E83-DEA4-4E8B-B45E-6E05A3E7902E}" dt="2023-11-22T09:57:18.973" v="1156" actId="26606"/>
        <pc:sldMkLst>
          <pc:docMk/>
          <pc:sldMk cId="251264218" sldId="310"/>
        </pc:sldMkLst>
        <pc:spChg chg="mod">
          <ac:chgData name="Alex Ajtai" userId="96ee8f13-18ab-41a3-b966-1732cd9761b6" providerId="ADAL" clId="{1DDC2E83-DEA4-4E8B-B45E-6E05A3E7902E}" dt="2023-11-22T09:57:18.973" v="1156" actId="26606"/>
          <ac:spMkLst>
            <pc:docMk/>
            <pc:sldMk cId="251264218" sldId="310"/>
            <ac:spMk id="2" creationId="{3FFFF104-913B-5BF1-8CA1-940AD1871550}"/>
          </ac:spMkLst>
        </pc:spChg>
        <pc:spChg chg="mod">
          <ac:chgData name="Alex Ajtai" userId="96ee8f13-18ab-41a3-b966-1732cd9761b6" providerId="ADAL" clId="{1DDC2E83-DEA4-4E8B-B45E-6E05A3E7902E}" dt="2023-11-22T09:57:18.973" v="1156" actId="26606"/>
          <ac:spMkLst>
            <pc:docMk/>
            <pc:sldMk cId="251264218" sldId="310"/>
            <ac:spMk id="3" creationId="{8EF42978-B9C2-5268-CB95-22BC546EB948}"/>
          </ac:spMkLst>
        </pc:spChg>
        <pc:spChg chg="add">
          <ac:chgData name="Alex Ajtai" userId="96ee8f13-18ab-41a3-b966-1732cd9761b6" providerId="ADAL" clId="{1DDC2E83-DEA4-4E8B-B45E-6E05A3E7902E}" dt="2023-11-22T09:57:18.973" v="1156" actId="26606"/>
          <ac:spMkLst>
            <pc:docMk/>
            <pc:sldMk cId="251264218" sldId="310"/>
            <ac:spMk id="8" creationId="{09588DA8-065E-4F6F-8EFD-43104AB2E0CF}"/>
          </ac:spMkLst>
        </pc:spChg>
        <pc:spChg chg="add">
          <ac:chgData name="Alex Ajtai" userId="96ee8f13-18ab-41a3-b966-1732cd9761b6" providerId="ADAL" clId="{1DDC2E83-DEA4-4E8B-B45E-6E05A3E7902E}" dt="2023-11-22T09:57:18.973" v="1156" actId="26606"/>
          <ac:spMkLst>
            <pc:docMk/>
            <pc:sldMk cId="251264218" sldId="310"/>
            <ac:spMk id="10" creationId="{C4285719-470E-454C-AF62-8323075F1F5B}"/>
          </ac:spMkLst>
        </pc:spChg>
        <pc:spChg chg="add">
          <ac:chgData name="Alex Ajtai" userId="96ee8f13-18ab-41a3-b966-1732cd9761b6" providerId="ADAL" clId="{1DDC2E83-DEA4-4E8B-B45E-6E05A3E7902E}" dt="2023-11-22T09:57:18.973" v="1156" actId="26606"/>
          <ac:spMkLst>
            <pc:docMk/>
            <pc:sldMk cId="251264218" sldId="310"/>
            <ac:spMk id="12" creationId="{CD9FE4EF-C4D8-49A0-B2FF-81D8DB7D8A24}"/>
          </ac:spMkLst>
        </pc:spChg>
        <pc:spChg chg="add">
          <ac:chgData name="Alex Ajtai" userId="96ee8f13-18ab-41a3-b966-1732cd9761b6" providerId="ADAL" clId="{1DDC2E83-DEA4-4E8B-B45E-6E05A3E7902E}" dt="2023-11-22T09:57:18.973" v="1156" actId="26606"/>
          <ac:spMkLst>
            <pc:docMk/>
            <pc:sldMk cId="251264218" sldId="310"/>
            <ac:spMk id="14" creationId="{4300840D-0A0B-4512-BACA-B439D5B9C57C}"/>
          </ac:spMkLst>
        </pc:spChg>
        <pc:spChg chg="add">
          <ac:chgData name="Alex Ajtai" userId="96ee8f13-18ab-41a3-b966-1732cd9761b6" providerId="ADAL" clId="{1DDC2E83-DEA4-4E8B-B45E-6E05A3E7902E}" dt="2023-11-22T09:57:18.973" v="1156" actId="26606"/>
          <ac:spMkLst>
            <pc:docMk/>
            <pc:sldMk cId="251264218" sldId="310"/>
            <ac:spMk id="16" creationId="{D2B78728-A580-49A7-84F9-6EF6F583ADE0}"/>
          </ac:spMkLst>
        </pc:spChg>
        <pc:spChg chg="add">
          <ac:chgData name="Alex Ajtai" userId="96ee8f13-18ab-41a3-b966-1732cd9761b6" providerId="ADAL" clId="{1DDC2E83-DEA4-4E8B-B45E-6E05A3E7902E}" dt="2023-11-22T09:57:18.973" v="1156" actId="26606"/>
          <ac:spMkLst>
            <pc:docMk/>
            <pc:sldMk cId="251264218" sldId="310"/>
            <ac:spMk id="18" creationId="{38FAA1A1-D861-433F-88FA-1E9D6FD31D11}"/>
          </ac:spMkLst>
        </pc:spChg>
        <pc:spChg chg="add">
          <ac:chgData name="Alex Ajtai" userId="96ee8f13-18ab-41a3-b966-1732cd9761b6" providerId="ADAL" clId="{1DDC2E83-DEA4-4E8B-B45E-6E05A3E7902E}" dt="2023-11-22T09:57:18.973" v="1156" actId="26606"/>
          <ac:spMkLst>
            <pc:docMk/>
            <pc:sldMk cId="251264218" sldId="310"/>
            <ac:spMk id="20" creationId="{8D71EDA1-87BF-4D5D-AB79-F346FD19278A}"/>
          </ac:spMkLst>
        </pc:spChg>
      </pc:sldChg>
      <pc:sldChg chg="addSp delSp modSp new mod setBg">
        <pc:chgData name="Alex Ajtai" userId="96ee8f13-18ab-41a3-b966-1732cd9761b6" providerId="ADAL" clId="{1DDC2E83-DEA4-4E8B-B45E-6E05A3E7902E}" dt="2023-11-22T09:57:40.581" v="1161" actId="26606"/>
        <pc:sldMkLst>
          <pc:docMk/>
          <pc:sldMk cId="2703103544" sldId="311"/>
        </pc:sldMkLst>
        <pc:spChg chg="del">
          <ac:chgData name="Alex Ajtai" userId="96ee8f13-18ab-41a3-b966-1732cd9761b6" providerId="ADAL" clId="{1DDC2E83-DEA4-4E8B-B45E-6E05A3E7902E}" dt="2023-11-22T09:57:25.280" v="1159" actId="478"/>
          <ac:spMkLst>
            <pc:docMk/>
            <pc:sldMk cId="2703103544" sldId="311"/>
            <ac:spMk id="2" creationId="{83A7923B-C151-EA58-C9C7-8887BC532215}"/>
          </ac:spMkLst>
        </pc:spChg>
        <pc:spChg chg="del">
          <ac:chgData name="Alex Ajtai" userId="96ee8f13-18ab-41a3-b966-1732cd9761b6" providerId="ADAL" clId="{1DDC2E83-DEA4-4E8B-B45E-6E05A3E7902E}" dt="2023-11-22T09:57:23.853" v="1158" actId="478"/>
          <ac:spMkLst>
            <pc:docMk/>
            <pc:sldMk cId="2703103544" sldId="311"/>
            <ac:spMk id="3" creationId="{EB393D26-A92B-5FF4-4072-0A702B983F12}"/>
          </ac:spMkLst>
        </pc:spChg>
        <pc:spChg chg="add">
          <ac:chgData name="Alex Ajtai" userId="96ee8f13-18ab-41a3-b966-1732cd9761b6" providerId="ADAL" clId="{1DDC2E83-DEA4-4E8B-B45E-6E05A3E7902E}" dt="2023-11-22T09:57:40.581" v="1161" actId="26606"/>
          <ac:spMkLst>
            <pc:docMk/>
            <pc:sldMk cId="2703103544" sldId="311"/>
            <ac:spMk id="10" creationId="{AB8C311F-7253-4AED-9701-7FC0708C41C7}"/>
          </ac:spMkLst>
        </pc:spChg>
        <pc:spChg chg="add">
          <ac:chgData name="Alex Ajtai" userId="96ee8f13-18ab-41a3-b966-1732cd9761b6" providerId="ADAL" clId="{1DDC2E83-DEA4-4E8B-B45E-6E05A3E7902E}" dt="2023-11-22T09:57:40.581" v="1161" actId="26606"/>
          <ac:spMkLst>
            <pc:docMk/>
            <pc:sldMk cId="2703103544" sldId="311"/>
            <ac:spMk id="12" creationId="{E2384209-CB15-4CDF-9D31-C44FD9A3F20D}"/>
          </ac:spMkLst>
        </pc:spChg>
        <pc:spChg chg="add">
          <ac:chgData name="Alex Ajtai" userId="96ee8f13-18ab-41a3-b966-1732cd9761b6" providerId="ADAL" clId="{1DDC2E83-DEA4-4E8B-B45E-6E05A3E7902E}" dt="2023-11-22T09:57:40.581" v="1161" actId="26606"/>
          <ac:spMkLst>
            <pc:docMk/>
            <pc:sldMk cId="2703103544" sldId="311"/>
            <ac:spMk id="14" creationId="{2633B3B5-CC90-43F0-8714-D31D1F3F0209}"/>
          </ac:spMkLst>
        </pc:spChg>
        <pc:spChg chg="add">
          <ac:chgData name="Alex Ajtai" userId="96ee8f13-18ab-41a3-b966-1732cd9761b6" providerId="ADAL" clId="{1DDC2E83-DEA4-4E8B-B45E-6E05A3E7902E}" dt="2023-11-22T09:57:40.581" v="1161" actId="26606"/>
          <ac:spMkLst>
            <pc:docMk/>
            <pc:sldMk cId="2703103544" sldId="311"/>
            <ac:spMk id="16" creationId="{A8D57A06-A426-446D-B02C-A2DC6B62E45E}"/>
          </ac:spMkLst>
        </pc:spChg>
        <pc:picChg chg="add mod">
          <ac:chgData name="Alex Ajtai" userId="96ee8f13-18ab-41a3-b966-1732cd9761b6" providerId="ADAL" clId="{1DDC2E83-DEA4-4E8B-B45E-6E05A3E7902E}" dt="2023-11-22T09:57:40.581" v="1161" actId="26606"/>
          <ac:picMkLst>
            <pc:docMk/>
            <pc:sldMk cId="2703103544" sldId="311"/>
            <ac:picMk id="5" creationId="{57A5315C-F04B-93FE-F790-21C02814D26E}"/>
          </ac:picMkLst>
        </pc:picChg>
      </pc:sldChg>
      <pc:sldChg chg="addSp delSp modSp new mod setBg">
        <pc:chgData name="Alex Ajtai" userId="96ee8f13-18ab-41a3-b966-1732cd9761b6" providerId="ADAL" clId="{1DDC2E83-DEA4-4E8B-B45E-6E05A3E7902E}" dt="2023-11-22T09:57:59.286" v="1166" actId="26606"/>
        <pc:sldMkLst>
          <pc:docMk/>
          <pc:sldMk cId="4088585392" sldId="312"/>
        </pc:sldMkLst>
        <pc:spChg chg="del">
          <ac:chgData name="Alex Ajtai" userId="96ee8f13-18ab-41a3-b966-1732cd9761b6" providerId="ADAL" clId="{1DDC2E83-DEA4-4E8B-B45E-6E05A3E7902E}" dt="2023-11-22T09:57:47.254" v="1164" actId="478"/>
          <ac:spMkLst>
            <pc:docMk/>
            <pc:sldMk cId="4088585392" sldId="312"/>
            <ac:spMk id="2" creationId="{E99D44C9-080A-3CFE-7C22-97036798E87B}"/>
          </ac:spMkLst>
        </pc:spChg>
        <pc:spChg chg="del">
          <ac:chgData name="Alex Ajtai" userId="96ee8f13-18ab-41a3-b966-1732cd9761b6" providerId="ADAL" clId="{1DDC2E83-DEA4-4E8B-B45E-6E05A3E7902E}" dt="2023-11-22T09:57:46.100" v="1163" actId="478"/>
          <ac:spMkLst>
            <pc:docMk/>
            <pc:sldMk cId="4088585392" sldId="312"/>
            <ac:spMk id="3" creationId="{99B382D1-33AB-F230-2D3E-99B62EF13936}"/>
          </ac:spMkLst>
        </pc:spChg>
        <pc:spChg chg="add">
          <ac:chgData name="Alex Ajtai" userId="96ee8f13-18ab-41a3-b966-1732cd9761b6" providerId="ADAL" clId="{1DDC2E83-DEA4-4E8B-B45E-6E05A3E7902E}" dt="2023-11-22T09:57:59.286" v="1166" actId="26606"/>
          <ac:spMkLst>
            <pc:docMk/>
            <pc:sldMk cId="4088585392" sldId="312"/>
            <ac:spMk id="10" creationId="{AB8C311F-7253-4AED-9701-7FC0708C41C7}"/>
          </ac:spMkLst>
        </pc:spChg>
        <pc:spChg chg="add">
          <ac:chgData name="Alex Ajtai" userId="96ee8f13-18ab-41a3-b966-1732cd9761b6" providerId="ADAL" clId="{1DDC2E83-DEA4-4E8B-B45E-6E05A3E7902E}" dt="2023-11-22T09:57:59.286" v="1166" actId="26606"/>
          <ac:spMkLst>
            <pc:docMk/>
            <pc:sldMk cId="4088585392" sldId="312"/>
            <ac:spMk id="12" creationId="{E2384209-CB15-4CDF-9D31-C44FD9A3F20D}"/>
          </ac:spMkLst>
        </pc:spChg>
        <pc:spChg chg="add">
          <ac:chgData name="Alex Ajtai" userId="96ee8f13-18ab-41a3-b966-1732cd9761b6" providerId="ADAL" clId="{1DDC2E83-DEA4-4E8B-B45E-6E05A3E7902E}" dt="2023-11-22T09:57:59.286" v="1166" actId="26606"/>
          <ac:spMkLst>
            <pc:docMk/>
            <pc:sldMk cId="4088585392" sldId="312"/>
            <ac:spMk id="14" creationId="{2633B3B5-CC90-43F0-8714-D31D1F3F0209}"/>
          </ac:spMkLst>
        </pc:spChg>
        <pc:spChg chg="add">
          <ac:chgData name="Alex Ajtai" userId="96ee8f13-18ab-41a3-b966-1732cd9761b6" providerId="ADAL" clId="{1DDC2E83-DEA4-4E8B-B45E-6E05A3E7902E}" dt="2023-11-22T09:57:59.286" v="1166" actId="26606"/>
          <ac:spMkLst>
            <pc:docMk/>
            <pc:sldMk cId="4088585392" sldId="312"/>
            <ac:spMk id="16" creationId="{A8D57A06-A426-446D-B02C-A2DC6B62E45E}"/>
          </ac:spMkLst>
        </pc:spChg>
        <pc:picChg chg="add mod">
          <ac:chgData name="Alex Ajtai" userId="96ee8f13-18ab-41a3-b966-1732cd9761b6" providerId="ADAL" clId="{1DDC2E83-DEA4-4E8B-B45E-6E05A3E7902E}" dt="2023-11-22T09:57:59.286" v="1166" actId="26606"/>
          <ac:picMkLst>
            <pc:docMk/>
            <pc:sldMk cId="4088585392" sldId="312"/>
            <ac:picMk id="5" creationId="{F94F4F88-199B-0EE4-5883-14D953922068}"/>
          </ac:picMkLst>
        </pc:picChg>
      </pc:sldChg>
      <pc:sldChg chg="addSp modSp new mod setBg">
        <pc:chgData name="Alex Ajtai" userId="96ee8f13-18ab-41a3-b966-1732cd9761b6" providerId="ADAL" clId="{1DDC2E83-DEA4-4E8B-B45E-6E05A3E7902E}" dt="2023-11-22T09:59:16.287" v="1207" actId="20577"/>
        <pc:sldMkLst>
          <pc:docMk/>
          <pc:sldMk cId="162029180" sldId="313"/>
        </pc:sldMkLst>
        <pc:spChg chg="mod">
          <ac:chgData name="Alex Ajtai" userId="96ee8f13-18ab-41a3-b966-1732cd9761b6" providerId="ADAL" clId="{1DDC2E83-DEA4-4E8B-B45E-6E05A3E7902E}" dt="2023-11-22T09:59:14.325" v="1206" actId="26606"/>
          <ac:spMkLst>
            <pc:docMk/>
            <pc:sldMk cId="162029180" sldId="313"/>
            <ac:spMk id="2" creationId="{865333AB-D77D-8BC7-C384-F43DD2439F36}"/>
          </ac:spMkLst>
        </pc:spChg>
        <pc:spChg chg="mod">
          <ac:chgData name="Alex Ajtai" userId="96ee8f13-18ab-41a3-b966-1732cd9761b6" providerId="ADAL" clId="{1DDC2E83-DEA4-4E8B-B45E-6E05A3E7902E}" dt="2023-11-22T09:59:16.287" v="1207" actId="20577"/>
          <ac:spMkLst>
            <pc:docMk/>
            <pc:sldMk cId="162029180" sldId="313"/>
            <ac:spMk id="3" creationId="{DD720B1A-0669-C1DC-DE4D-3A9F682302F2}"/>
          </ac:spMkLst>
        </pc:spChg>
        <pc:spChg chg="add">
          <ac:chgData name="Alex Ajtai" userId="96ee8f13-18ab-41a3-b966-1732cd9761b6" providerId="ADAL" clId="{1DDC2E83-DEA4-4E8B-B45E-6E05A3E7902E}" dt="2023-11-22T09:59:14.325" v="1206" actId="26606"/>
          <ac:spMkLst>
            <pc:docMk/>
            <pc:sldMk cId="162029180" sldId="313"/>
            <ac:spMk id="8" creationId="{1B15ED52-F352-441B-82BF-E0EA34836D08}"/>
          </ac:spMkLst>
        </pc:spChg>
        <pc:spChg chg="add">
          <ac:chgData name="Alex Ajtai" userId="96ee8f13-18ab-41a3-b966-1732cd9761b6" providerId="ADAL" clId="{1DDC2E83-DEA4-4E8B-B45E-6E05A3E7902E}" dt="2023-11-22T09:59:14.325" v="1206" actId="26606"/>
          <ac:spMkLst>
            <pc:docMk/>
            <pc:sldMk cId="162029180" sldId="313"/>
            <ac:spMk id="10" creationId="{3B2E3793-BFE6-45A2-9B7B-E18844431C99}"/>
          </ac:spMkLst>
        </pc:spChg>
        <pc:spChg chg="add">
          <ac:chgData name="Alex Ajtai" userId="96ee8f13-18ab-41a3-b966-1732cd9761b6" providerId="ADAL" clId="{1DDC2E83-DEA4-4E8B-B45E-6E05A3E7902E}" dt="2023-11-22T09:59:14.325" v="1206" actId="26606"/>
          <ac:spMkLst>
            <pc:docMk/>
            <pc:sldMk cId="162029180" sldId="313"/>
            <ac:spMk id="12" creationId="{BC4C4868-CB8F-4AF9-9CDB-8108F2C19B67}"/>
          </ac:spMkLst>
        </pc:spChg>
        <pc:spChg chg="add">
          <ac:chgData name="Alex Ajtai" userId="96ee8f13-18ab-41a3-b966-1732cd9761b6" providerId="ADAL" clId="{1DDC2E83-DEA4-4E8B-B45E-6E05A3E7902E}" dt="2023-11-22T09:59:14.325" v="1206" actId="26606"/>
          <ac:spMkLst>
            <pc:docMk/>
            <pc:sldMk cId="162029180" sldId="313"/>
            <ac:spMk id="14" creationId="{375E0459-6403-40CD-989D-56A4407CA12E}"/>
          </ac:spMkLst>
        </pc:spChg>
        <pc:spChg chg="add">
          <ac:chgData name="Alex Ajtai" userId="96ee8f13-18ab-41a3-b966-1732cd9761b6" providerId="ADAL" clId="{1DDC2E83-DEA4-4E8B-B45E-6E05A3E7902E}" dt="2023-11-22T09:59:14.325" v="1206" actId="26606"/>
          <ac:spMkLst>
            <pc:docMk/>
            <pc:sldMk cId="162029180" sldId="313"/>
            <ac:spMk id="16" creationId="{53E5B1A8-3AC9-4BD1-9BBC-78CA94F2D1BA}"/>
          </ac:spMkLst>
        </pc:spChg>
      </pc:sldChg>
      <pc:sldChg chg="addSp delSp modSp new mod setBg">
        <pc:chgData name="Alex Ajtai" userId="96ee8f13-18ab-41a3-b966-1732cd9761b6" providerId="ADAL" clId="{1DDC2E83-DEA4-4E8B-B45E-6E05A3E7902E}" dt="2023-11-22T09:59:38.421" v="1212" actId="26606"/>
        <pc:sldMkLst>
          <pc:docMk/>
          <pc:sldMk cId="1267307819" sldId="314"/>
        </pc:sldMkLst>
        <pc:spChg chg="del">
          <ac:chgData name="Alex Ajtai" userId="96ee8f13-18ab-41a3-b966-1732cd9761b6" providerId="ADAL" clId="{1DDC2E83-DEA4-4E8B-B45E-6E05A3E7902E}" dt="2023-11-22T09:59:35.984" v="1211" actId="478"/>
          <ac:spMkLst>
            <pc:docMk/>
            <pc:sldMk cId="1267307819" sldId="314"/>
            <ac:spMk id="2" creationId="{B66FEC59-5A7A-C461-E1F4-C1C6299118C0}"/>
          </ac:spMkLst>
        </pc:spChg>
        <pc:spChg chg="del">
          <ac:chgData name="Alex Ajtai" userId="96ee8f13-18ab-41a3-b966-1732cd9761b6" providerId="ADAL" clId="{1DDC2E83-DEA4-4E8B-B45E-6E05A3E7902E}" dt="2023-11-22T09:59:34.491" v="1210" actId="478"/>
          <ac:spMkLst>
            <pc:docMk/>
            <pc:sldMk cId="1267307819" sldId="314"/>
            <ac:spMk id="3" creationId="{192CA8CD-48AC-6500-53B7-75D985FA3BF3}"/>
          </ac:spMkLst>
        </pc:spChg>
        <pc:spChg chg="add">
          <ac:chgData name="Alex Ajtai" userId="96ee8f13-18ab-41a3-b966-1732cd9761b6" providerId="ADAL" clId="{1DDC2E83-DEA4-4E8B-B45E-6E05A3E7902E}" dt="2023-11-22T09:59:38.421" v="1212" actId="26606"/>
          <ac:spMkLst>
            <pc:docMk/>
            <pc:sldMk cId="1267307819" sldId="314"/>
            <ac:spMk id="10" creationId="{AB8C311F-7253-4AED-9701-7FC0708C41C7}"/>
          </ac:spMkLst>
        </pc:spChg>
        <pc:spChg chg="add">
          <ac:chgData name="Alex Ajtai" userId="96ee8f13-18ab-41a3-b966-1732cd9761b6" providerId="ADAL" clId="{1DDC2E83-DEA4-4E8B-B45E-6E05A3E7902E}" dt="2023-11-22T09:59:38.421" v="1212" actId="26606"/>
          <ac:spMkLst>
            <pc:docMk/>
            <pc:sldMk cId="1267307819" sldId="314"/>
            <ac:spMk id="12" creationId="{FD073016-B734-483B-8953-5BADEE145112}"/>
          </ac:spMkLst>
        </pc:spChg>
        <pc:spChg chg="add">
          <ac:chgData name="Alex Ajtai" userId="96ee8f13-18ab-41a3-b966-1732cd9761b6" providerId="ADAL" clId="{1DDC2E83-DEA4-4E8B-B45E-6E05A3E7902E}" dt="2023-11-22T09:59:38.421" v="1212" actId="26606"/>
          <ac:spMkLst>
            <pc:docMk/>
            <pc:sldMk cId="1267307819" sldId="314"/>
            <ac:spMk id="14" creationId="{90A7EAB6-59D3-4325-8DE6-E0CA4009CE53}"/>
          </ac:spMkLst>
        </pc:spChg>
        <pc:spChg chg="add">
          <ac:chgData name="Alex Ajtai" userId="96ee8f13-18ab-41a3-b966-1732cd9761b6" providerId="ADAL" clId="{1DDC2E83-DEA4-4E8B-B45E-6E05A3E7902E}" dt="2023-11-22T09:59:38.421" v="1212" actId="26606"/>
          <ac:spMkLst>
            <pc:docMk/>
            <pc:sldMk cId="1267307819" sldId="314"/>
            <ac:spMk id="16" creationId="{A8D57A06-A426-446D-B02C-A2DC6B62E45E}"/>
          </ac:spMkLst>
        </pc:spChg>
        <pc:picChg chg="add mod">
          <ac:chgData name="Alex Ajtai" userId="96ee8f13-18ab-41a3-b966-1732cd9761b6" providerId="ADAL" clId="{1DDC2E83-DEA4-4E8B-B45E-6E05A3E7902E}" dt="2023-11-22T09:59:38.421" v="1212" actId="26606"/>
          <ac:picMkLst>
            <pc:docMk/>
            <pc:sldMk cId="1267307819" sldId="314"/>
            <ac:picMk id="5" creationId="{E7544855-3E1A-F234-2A49-623E07DC95C1}"/>
          </ac:picMkLst>
        </pc:picChg>
      </pc:sldChg>
      <pc:sldChg chg="addSp delSp modSp new mod setBg">
        <pc:chgData name="Alex Ajtai" userId="96ee8f13-18ab-41a3-b966-1732cd9761b6" providerId="ADAL" clId="{1DDC2E83-DEA4-4E8B-B45E-6E05A3E7902E}" dt="2023-11-22T09:59:57.883" v="1217" actId="26606"/>
        <pc:sldMkLst>
          <pc:docMk/>
          <pc:sldMk cId="1869606896" sldId="315"/>
        </pc:sldMkLst>
        <pc:spChg chg="del">
          <ac:chgData name="Alex Ajtai" userId="96ee8f13-18ab-41a3-b966-1732cd9761b6" providerId="ADAL" clId="{1DDC2E83-DEA4-4E8B-B45E-6E05A3E7902E}" dt="2023-11-22T09:59:44.198" v="1215" actId="478"/>
          <ac:spMkLst>
            <pc:docMk/>
            <pc:sldMk cId="1869606896" sldId="315"/>
            <ac:spMk id="2" creationId="{3012E7C2-FFD1-02BD-3595-7758E851F8E0}"/>
          </ac:spMkLst>
        </pc:spChg>
        <pc:spChg chg="del">
          <ac:chgData name="Alex Ajtai" userId="96ee8f13-18ab-41a3-b966-1732cd9761b6" providerId="ADAL" clId="{1DDC2E83-DEA4-4E8B-B45E-6E05A3E7902E}" dt="2023-11-22T09:59:42.788" v="1214" actId="478"/>
          <ac:spMkLst>
            <pc:docMk/>
            <pc:sldMk cId="1869606896" sldId="315"/>
            <ac:spMk id="3" creationId="{60F44676-4159-2BFA-CF67-CD30117CFA83}"/>
          </ac:spMkLst>
        </pc:spChg>
        <pc:spChg chg="add">
          <ac:chgData name="Alex Ajtai" userId="96ee8f13-18ab-41a3-b966-1732cd9761b6" providerId="ADAL" clId="{1DDC2E83-DEA4-4E8B-B45E-6E05A3E7902E}" dt="2023-11-22T09:59:57.883" v="1217" actId="26606"/>
          <ac:spMkLst>
            <pc:docMk/>
            <pc:sldMk cId="1869606896" sldId="315"/>
            <ac:spMk id="10" creationId="{AB8C311F-7253-4AED-9701-7FC0708C41C7}"/>
          </ac:spMkLst>
        </pc:spChg>
        <pc:spChg chg="add">
          <ac:chgData name="Alex Ajtai" userId="96ee8f13-18ab-41a3-b966-1732cd9761b6" providerId="ADAL" clId="{1DDC2E83-DEA4-4E8B-B45E-6E05A3E7902E}" dt="2023-11-22T09:59:57.883" v="1217" actId="26606"/>
          <ac:spMkLst>
            <pc:docMk/>
            <pc:sldMk cId="1869606896" sldId="315"/>
            <ac:spMk id="12" creationId="{FD073016-B734-483B-8953-5BADEE145112}"/>
          </ac:spMkLst>
        </pc:spChg>
        <pc:spChg chg="add">
          <ac:chgData name="Alex Ajtai" userId="96ee8f13-18ab-41a3-b966-1732cd9761b6" providerId="ADAL" clId="{1DDC2E83-DEA4-4E8B-B45E-6E05A3E7902E}" dt="2023-11-22T09:59:57.883" v="1217" actId="26606"/>
          <ac:spMkLst>
            <pc:docMk/>
            <pc:sldMk cId="1869606896" sldId="315"/>
            <ac:spMk id="14" creationId="{90A7EAB6-59D3-4325-8DE6-E0CA4009CE53}"/>
          </ac:spMkLst>
        </pc:spChg>
        <pc:spChg chg="add">
          <ac:chgData name="Alex Ajtai" userId="96ee8f13-18ab-41a3-b966-1732cd9761b6" providerId="ADAL" clId="{1DDC2E83-DEA4-4E8B-B45E-6E05A3E7902E}" dt="2023-11-22T09:59:57.883" v="1217" actId="26606"/>
          <ac:spMkLst>
            <pc:docMk/>
            <pc:sldMk cId="1869606896" sldId="315"/>
            <ac:spMk id="16" creationId="{A8D57A06-A426-446D-B02C-A2DC6B62E45E}"/>
          </ac:spMkLst>
        </pc:spChg>
        <pc:picChg chg="add mod">
          <ac:chgData name="Alex Ajtai" userId="96ee8f13-18ab-41a3-b966-1732cd9761b6" providerId="ADAL" clId="{1DDC2E83-DEA4-4E8B-B45E-6E05A3E7902E}" dt="2023-11-22T09:59:57.883" v="1217" actId="26606"/>
          <ac:picMkLst>
            <pc:docMk/>
            <pc:sldMk cId="1869606896" sldId="315"/>
            <ac:picMk id="5" creationId="{45E51E57-8594-5C72-9810-ED56D419967C}"/>
          </ac:picMkLst>
        </pc:picChg>
      </pc:sldChg>
      <pc:sldChg chg="addSp delSp modSp new mod setBg">
        <pc:chgData name="Alex Ajtai" userId="96ee8f13-18ab-41a3-b966-1732cd9761b6" providerId="ADAL" clId="{1DDC2E83-DEA4-4E8B-B45E-6E05A3E7902E}" dt="2023-11-22T10:00:16.579" v="1222" actId="26606"/>
        <pc:sldMkLst>
          <pc:docMk/>
          <pc:sldMk cId="3141453047" sldId="316"/>
        </pc:sldMkLst>
        <pc:spChg chg="del">
          <ac:chgData name="Alex Ajtai" userId="96ee8f13-18ab-41a3-b966-1732cd9761b6" providerId="ADAL" clId="{1DDC2E83-DEA4-4E8B-B45E-6E05A3E7902E}" dt="2023-11-22T10:00:04.628" v="1220" actId="478"/>
          <ac:spMkLst>
            <pc:docMk/>
            <pc:sldMk cId="3141453047" sldId="316"/>
            <ac:spMk id="2" creationId="{41E20440-3CAB-7F3E-AE4B-25A30D6066BB}"/>
          </ac:spMkLst>
        </pc:spChg>
        <pc:spChg chg="del">
          <ac:chgData name="Alex Ajtai" userId="96ee8f13-18ab-41a3-b966-1732cd9761b6" providerId="ADAL" clId="{1DDC2E83-DEA4-4E8B-B45E-6E05A3E7902E}" dt="2023-11-22T10:00:03.345" v="1219" actId="478"/>
          <ac:spMkLst>
            <pc:docMk/>
            <pc:sldMk cId="3141453047" sldId="316"/>
            <ac:spMk id="3" creationId="{A7FB724D-8CEF-C909-B54F-F067511635EF}"/>
          </ac:spMkLst>
        </pc:spChg>
        <pc:spChg chg="add">
          <ac:chgData name="Alex Ajtai" userId="96ee8f13-18ab-41a3-b966-1732cd9761b6" providerId="ADAL" clId="{1DDC2E83-DEA4-4E8B-B45E-6E05A3E7902E}" dt="2023-11-22T10:00:16.579" v="1222" actId="26606"/>
          <ac:spMkLst>
            <pc:docMk/>
            <pc:sldMk cId="3141453047" sldId="316"/>
            <ac:spMk id="10" creationId="{AB8C311F-7253-4AED-9701-7FC0708C41C7}"/>
          </ac:spMkLst>
        </pc:spChg>
        <pc:spChg chg="add">
          <ac:chgData name="Alex Ajtai" userId="96ee8f13-18ab-41a3-b966-1732cd9761b6" providerId="ADAL" clId="{1DDC2E83-DEA4-4E8B-B45E-6E05A3E7902E}" dt="2023-11-22T10:00:16.579" v="1222" actId="26606"/>
          <ac:spMkLst>
            <pc:docMk/>
            <pc:sldMk cId="3141453047" sldId="316"/>
            <ac:spMk id="12" creationId="{FD073016-B734-483B-8953-5BADEE145112}"/>
          </ac:spMkLst>
        </pc:spChg>
        <pc:spChg chg="add">
          <ac:chgData name="Alex Ajtai" userId="96ee8f13-18ab-41a3-b966-1732cd9761b6" providerId="ADAL" clId="{1DDC2E83-DEA4-4E8B-B45E-6E05A3E7902E}" dt="2023-11-22T10:00:16.579" v="1222" actId="26606"/>
          <ac:spMkLst>
            <pc:docMk/>
            <pc:sldMk cId="3141453047" sldId="316"/>
            <ac:spMk id="14" creationId="{90A7EAB6-59D3-4325-8DE6-E0CA4009CE53}"/>
          </ac:spMkLst>
        </pc:spChg>
        <pc:spChg chg="add">
          <ac:chgData name="Alex Ajtai" userId="96ee8f13-18ab-41a3-b966-1732cd9761b6" providerId="ADAL" clId="{1DDC2E83-DEA4-4E8B-B45E-6E05A3E7902E}" dt="2023-11-22T10:00:16.579" v="1222" actId="26606"/>
          <ac:spMkLst>
            <pc:docMk/>
            <pc:sldMk cId="3141453047" sldId="316"/>
            <ac:spMk id="16" creationId="{A8D57A06-A426-446D-B02C-A2DC6B62E45E}"/>
          </ac:spMkLst>
        </pc:spChg>
        <pc:picChg chg="add mod">
          <ac:chgData name="Alex Ajtai" userId="96ee8f13-18ab-41a3-b966-1732cd9761b6" providerId="ADAL" clId="{1DDC2E83-DEA4-4E8B-B45E-6E05A3E7902E}" dt="2023-11-22T10:00:16.579" v="1222" actId="26606"/>
          <ac:picMkLst>
            <pc:docMk/>
            <pc:sldMk cId="3141453047" sldId="316"/>
            <ac:picMk id="5" creationId="{F4243D02-8094-4E1D-DA1A-8B8F2E151B54}"/>
          </ac:picMkLst>
        </pc:picChg>
      </pc:sldChg>
      <pc:sldChg chg="addSp modSp new mod setBg">
        <pc:chgData name="Alex Ajtai" userId="96ee8f13-18ab-41a3-b966-1732cd9761b6" providerId="ADAL" clId="{1DDC2E83-DEA4-4E8B-B45E-6E05A3E7902E}" dt="2023-11-22T10:02:04.472" v="1261" actId="26606"/>
        <pc:sldMkLst>
          <pc:docMk/>
          <pc:sldMk cId="4175191425" sldId="317"/>
        </pc:sldMkLst>
        <pc:spChg chg="mod">
          <ac:chgData name="Alex Ajtai" userId="96ee8f13-18ab-41a3-b966-1732cd9761b6" providerId="ADAL" clId="{1DDC2E83-DEA4-4E8B-B45E-6E05A3E7902E}" dt="2023-11-22T10:02:04.472" v="1261" actId="26606"/>
          <ac:spMkLst>
            <pc:docMk/>
            <pc:sldMk cId="4175191425" sldId="317"/>
            <ac:spMk id="2" creationId="{8A9C5886-B68A-7E7B-09CF-28FC85E7101F}"/>
          </ac:spMkLst>
        </pc:spChg>
        <pc:spChg chg="mod">
          <ac:chgData name="Alex Ajtai" userId="96ee8f13-18ab-41a3-b966-1732cd9761b6" providerId="ADAL" clId="{1DDC2E83-DEA4-4E8B-B45E-6E05A3E7902E}" dt="2023-11-22T10:02:04.472" v="1261" actId="26606"/>
          <ac:spMkLst>
            <pc:docMk/>
            <pc:sldMk cId="4175191425" sldId="317"/>
            <ac:spMk id="3" creationId="{241618B7-E327-5154-37D0-69C7BCE680C9}"/>
          </ac:spMkLst>
        </pc:spChg>
        <pc:spChg chg="add">
          <ac:chgData name="Alex Ajtai" userId="96ee8f13-18ab-41a3-b966-1732cd9761b6" providerId="ADAL" clId="{1DDC2E83-DEA4-4E8B-B45E-6E05A3E7902E}" dt="2023-11-22T10:02:04.472" v="1261" actId="26606"/>
          <ac:spMkLst>
            <pc:docMk/>
            <pc:sldMk cId="4175191425" sldId="317"/>
            <ac:spMk id="8" creationId="{09588DA8-065E-4F6F-8EFD-43104AB2E0CF}"/>
          </ac:spMkLst>
        </pc:spChg>
        <pc:spChg chg="add">
          <ac:chgData name="Alex Ajtai" userId="96ee8f13-18ab-41a3-b966-1732cd9761b6" providerId="ADAL" clId="{1DDC2E83-DEA4-4E8B-B45E-6E05A3E7902E}" dt="2023-11-22T10:02:04.472" v="1261" actId="26606"/>
          <ac:spMkLst>
            <pc:docMk/>
            <pc:sldMk cId="4175191425" sldId="317"/>
            <ac:spMk id="10" creationId="{C4285719-470E-454C-AF62-8323075F1F5B}"/>
          </ac:spMkLst>
        </pc:spChg>
        <pc:spChg chg="add">
          <ac:chgData name="Alex Ajtai" userId="96ee8f13-18ab-41a3-b966-1732cd9761b6" providerId="ADAL" clId="{1DDC2E83-DEA4-4E8B-B45E-6E05A3E7902E}" dt="2023-11-22T10:02:04.472" v="1261" actId="26606"/>
          <ac:spMkLst>
            <pc:docMk/>
            <pc:sldMk cId="4175191425" sldId="317"/>
            <ac:spMk id="12" creationId="{CD9FE4EF-C4D8-49A0-B2FF-81D8DB7D8A24}"/>
          </ac:spMkLst>
        </pc:spChg>
        <pc:spChg chg="add">
          <ac:chgData name="Alex Ajtai" userId="96ee8f13-18ab-41a3-b966-1732cd9761b6" providerId="ADAL" clId="{1DDC2E83-DEA4-4E8B-B45E-6E05A3E7902E}" dt="2023-11-22T10:02:04.472" v="1261" actId="26606"/>
          <ac:spMkLst>
            <pc:docMk/>
            <pc:sldMk cId="4175191425" sldId="317"/>
            <ac:spMk id="14" creationId="{4300840D-0A0B-4512-BACA-B439D5B9C57C}"/>
          </ac:spMkLst>
        </pc:spChg>
        <pc:spChg chg="add">
          <ac:chgData name="Alex Ajtai" userId="96ee8f13-18ab-41a3-b966-1732cd9761b6" providerId="ADAL" clId="{1DDC2E83-DEA4-4E8B-B45E-6E05A3E7902E}" dt="2023-11-22T10:02:04.472" v="1261" actId="26606"/>
          <ac:spMkLst>
            <pc:docMk/>
            <pc:sldMk cId="4175191425" sldId="317"/>
            <ac:spMk id="16" creationId="{D2B78728-A580-49A7-84F9-6EF6F583ADE0}"/>
          </ac:spMkLst>
        </pc:spChg>
        <pc:spChg chg="add">
          <ac:chgData name="Alex Ajtai" userId="96ee8f13-18ab-41a3-b966-1732cd9761b6" providerId="ADAL" clId="{1DDC2E83-DEA4-4E8B-B45E-6E05A3E7902E}" dt="2023-11-22T10:02:04.472" v="1261" actId="26606"/>
          <ac:spMkLst>
            <pc:docMk/>
            <pc:sldMk cId="4175191425" sldId="317"/>
            <ac:spMk id="18" creationId="{38FAA1A1-D861-433F-88FA-1E9D6FD31D11}"/>
          </ac:spMkLst>
        </pc:spChg>
        <pc:spChg chg="add">
          <ac:chgData name="Alex Ajtai" userId="96ee8f13-18ab-41a3-b966-1732cd9761b6" providerId="ADAL" clId="{1DDC2E83-DEA4-4E8B-B45E-6E05A3E7902E}" dt="2023-11-22T10:02:04.472" v="1261" actId="26606"/>
          <ac:spMkLst>
            <pc:docMk/>
            <pc:sldMk cId="4175191425" sldId="317"/>
            <ac:spMk id="20" creationId="{8D71EDA1-87BF-4D5D-AB79-F346FD19278A}"/>
          </ac:spMkLst>
        </pc:spChg>
      </pc:sldChg>
      <pc:sldChg chg="addSp delSp modSp new mod setBg">
        <pc:chgData name="Alex Ajtai" userId="96ee8f13-18ab-41a3-b966-1732cd9761b6" providerId="ADAL" clId="{1DDC2E83-DEA4-4E8B-B45E-6E05A3E7902E}" dt="2023-11-22T10:02:41.927" v="1266" actId="26606"/>
        <pc:sldMkLst>
          <pc:docMk/>
          <pc:sldMk cId="1473121004" sldId="318"/>
        </pc:sldMkLst>
        <pc:spChg chg="del">
          <ac:chgData name="Alex Ajtai" userId="96ee8f13-18ab-41a3-b966-1732cd9761b6" providerId="ADAL" clId="{1DDC2E83-DEA4-4E8B-B45E-6E05A3E7902E}" dt="2023-11-22T10:02:20.391" v="1264" actId="478"/>
          <ac:spMkLst>
            <pc:docMk/>
            <pc:sldMk cId="1473121004" sldId="318"/>
            <ac:spMk id="2" creationId="{06E0EDD6-7B79-20C0-3A9C-52D4AD6B918B}"/>
          </ac:spMkLst>
        </pc:spChg>
        <pc:spChg chg="del">
          <ac:chgData name="Alex Ajtai" userId="96ee8f13-18ab-41a3-b966-1732cd9761b6" providerId="ADAL" clId="{1DDC2E83-DEA4-4E8B-B45E-6E05A3E7902E}" dt="2023-11-22T10:02:18.612" v="1263" actId="478"/>
          <ac:spMkLst>
            <pc:docMk/>
            <pc:sldMk cId="1473121004" sldId="318"/>
            <ac:spMk id="3" creationId="{830A6611-52EE-2E9F-B3FD-4A45E79735D9}"/>
          </ac:spMkLst>
        </pc:spChg>
        <pc:spChg chg="add">
          <ac:chgData name="Alex Ajtai" userId="96ee8f13-18ab-41a3-b966-1732cd9761b6" providerId="ADAL" clId="{1DDC2E83-DEA4-4E8B-B45E-6E05A3E7902E}" dt="2023-11-22T10:02:41.927" v="1266" actId="26606"/>
          <ac:spMkLst>
            <pc:docMk/>
            <pc:sldMk cId="1473121004" sldId="318"/>
            <ac:spMk id="10" creationId="{AB8C311F-7253-4AED-9701-7FC0708C41C7}"/>
          </ac:spMkLst>
        </pc:spChg>
        <pc:spChg chg="add">
          <ac:chgData name="Alex Ajtai" userId="96ee8f13-18ab-41a3-b966-1732cd9761b6" providerId="ADAL" clId="{1DDC2E83-DEA4-4E8B-B45E-6E05A3E7902E}" dt="2023-11-22T10:02:41.927" v="1266" actId="26606"/>
          <ac:spMkLst>
            <pc:docMk/>
            <pc:sldMk cId="1473121004" sldId="318"/>
            <ac:spMk id="12" creationId="{E2384209-CB15-4CDF-9D31-C44FD9A3F20D}"/>
          </ac:spMkLst>
        </pc:spChg>
        <pc:spChg chg="add">
          <ac:chgData name="Alex Ajtai" userId="96ee8f13-18ab-41a3-b966-1732cd9761b6" providerId="ADAL" clId="{1DDC2E83-DEA4-4E8B-B45E-6E05A3E7902E}" dt="2023-11-22T10:02:41.927" v="1266" actId="26606"/>
          <ac:spMkLst>
            <pc:docMk/>
            <pc:sldMk cId="1473121004" sldId="318"/>
            <ac:spMk id="14" creationId="{2633B3B5-CC90-43F0-8714-D31D1F3F0209}"/>
          </ac:spMkLst>
        </pc:spChg>
        <pc:spChg chg="add">
          <ac:chgData name="Alex Ajtai" userId="96ee8f13-18ab-41a3-b966-1732cd9761b6" providerId="ADAL" clId="{1DDC2E83-DEA4-4E8B-B45E-6E05A3E7902E}" dt="2023-11-22T10:02:41.927" v="1266" actId="26606"/>
          <ac:spMkLst>
            <pc:docMk/>
            <pc:sldMk cId="1473121004" sldId="318"/>
            <ac:spMk id="16" creationId="{A8D57A06-A426-446D-B02C-A2DC6B62E45E}"/>
          </ac:spMkLst>
        </pc:spChg>
        <pc:picChg chg="add mod">
          <ac:chgData name="Alex Ajtai" userId="96ee8f13-18ab-41a3-b966-1732cd9761b6" providerId="ADAL" clId="{1DDC2E83-DEA4-4E8B-B45E-6E05A3E7902E}" dt="2023-11-22T10:02:41.927" v="1266" actId="26606"/>
          <ac:picMkLst>
            <pc:docMk/>
            <pc:sldMk cId="1473121004" sldId="318"/>
            <ac:picMk id="5" creationId="{9A1C43A5-5485-84A6-3343-1FBB2D88C9B8}"/>
          </ac:picMkLst>
        </pc:picChg>
      </pc:sldChg>
      <pc:sldChg chg="addSp delSp modSp new mod setBg">
        <pc:chgData name="Alex Ajtai" userId="96ee8f13-18ab-41a3-b966-1732cd9761b6" providerId="ADAL" clId="{1DDC2E83-DEA4-4E8B-B45E-6E05A3E7902E}" dt="2023-11-22T10:03:17.334" v="1271" actId="26606"/>
        <pc:sldMkLst>
          <pc:docMk/>
          <pc:sldMk cId="3090198391" sldId="319"/>
        </pc:sldMkLst>
        <pc:spChg chg="del">
          <ac:chgData name="Alex Ajtai" userId="96ee8f13-18ab-41a3-b966-1732cd9761b6" providerId="ADAL" clId="{1DDC2E83-DEA4-4E8B-B45E-6E05A3E7902E}" dt="2023-11-22T10:02:48.460" v="1269" actId="478"/>
          <ac:spMkLst>
            <pc:docMk/>
            <pc:sldMk cId="3090198391" sldId="319"/>
            <ac:spMk id="2" creationId="{73889FAD-ADE7-674F-B4A4-65F1888E63F6}"/>
          </ac:spMkLst>
        </pc:spChg>
        <pc:spChg chg="del">
          <ac:chgData name="Alex Ajtai" userId="96ee8f13-18ab-41a3-b966-1732cd9761b6" providerId="ADAL" clId="{1DDC2E83-DEA4-4E8B-B45E-6E05A3E7902E}" dt="2023-11-22T10:02:47.477" v="1268" actId="478"/>
          <ac:spMkLst>
            <pc:docMk/>
            <pc:sldMk cId="3090198391" sldId="319"/>
            <ac:spMk id="3" creationId="{6380B195-CACF-E3F6-F265-51AA4FDCD93D}"/>
          </ac:spMkLst>
        </pc:spChg>
        <pc:spChg chg="add">
          <ac:chgData name="Alex Ajtai" userId="96ee8f13-18ab-41a3-b966-1732cd9761b6" providerId="ADAL" clId="{1DDC2E83-DEA4-4E8B-B45E-6E05A3E7902E}" dt="2023-11-22T10:03:17.334" v="1271" actId="26606"/>
          <ac:spMkLst>
            <pc:docMk/>
            <pc:sldMk cId="3090198391" sldId="319"/>
            <ac:spMk id="10" creationId="{AB8C311F-7253-4AED-9701-7FC0708C41C7}"/>
          </ac:spMkLst>
        </pc:spChg>
        <pc:spChg chg="add">
          <ac:chgData name="Alex Ajtai" userId="96ee8f13-18ab-41a3-b966-1732cd9761b6" providerId="ADAL" clId="{1DDC2E83-DEA4-4E8B-B45E-6E05A3E7902E}" dt="2023-11-22T10:03:17.334" v="1271" actId="26606"/>
          <ac:spMkLst>
            <pc:docMk/>
            <pc:sldMk cId="3090198391" sldId="319"/>
            <ac:spMk id="12" creationId="{E2384209-CB15-4CDF-9D31-C44FD9A3F20D}"/>
          </ac:spMkLst>
        </pc:spChg>
        <pc:spChg chg="add">
          <ac:chgData name="Alex Ajtai" userId="96ee8f13-18ab-41a3-b966-1732cd9761b6" providerId="ADAL" clId="{1DDC2E83-DEA4-4E8B-B45E-6E05A3E7902E}" dt="2023-11-22T10:03:17.334" v="1271" actId="26606"/>
          <ac:spMkLst>
            <pc:docMk/>
            <pc:sldMk cId="3090198391" sldId="319"/>
            <ac:spMk id="14" creationId="{2633B3B5-CC90-43F0-8714-D31D1F3F0209}"/>
          </ac:spMkLst>
        </pc:spChg>
        <pc:spChg chg="add">
          <ac:chgData name="Alex Ajtai" userId="96ee8f13-18ab-41a3-b966-1732cd9761b6" providerId="ADAL" clId="{1DDC2E83-DEA4-4E8B-B45E-6E05A3E7902E}" dt="2023-11-22T10:03:17.334" v="1271" actId="26606"/>
          <ac:spMkLst>
            <pc:docMk/>
            <pc:sldMk cId="3090198391" sldId="319"/>
            <ac:spMk id="16" creationId="{A8D57A06-A426-446D-B02C-A2DC6B62E45E}"/>
          </ac:spMkLst>
        </pc:spChg>
        <pc:picChg chg="add mod">
          <ac:chgData name="Alex Ajtai" userId="96ee8f13-18ab-41a3-b966-1732cd9761b6" providerId="ADAL" clId="{1DDC2E83-DEA4-4E8B-B45E-6E05A3E7902E}" dt="2023-11-22T10:03:17.334" v="1271" actId="26606"/>
          <ac:picMkLst>
            <pc:docMk/>
            <pc:sldMk cId="3090198391" sldId="319"/>
            <ac:picMk id="5" creationId="{B1737DF8-3645-180E-AF9C-54F60F67ED2E}"/>
          </ac:picMkLst>
        </pc:picChg>
      </pc:sldChg>
      <pc:sldChg chg="addSp modSp new mod setBg">
        <pc:chgData name="Alex Ajtai" userId="96ee8f13-18ab-41a3-b966-1732cd9761b6" providerId="ADAL" clId="{1DDC2E83-DEA4-4E8B-B45E-6E05A3E7902E}" dt="2023-11-22T10:04:59" v="1309" actId="20577"/>
        <pc:sldMkLst>
          <pc:docMk/>
          <pc:sldMk cId="1661583725" sldId="320"/>
        </pc:sldMkLst>
        <pc:spChg chg="mod">
          <ac:chgData name="Alex Ajtai" userId="96ee8f13-18ab-41a3-b966-1732cd9761b6" providerId="ADAL" clId="{1DDC2E83-DEA4-4E8B-B45E-6E05A3E7902E}" dt="2023-11-22T10:04:56.974" v="1308" actId="26606"/>
          <ac:spMkLst>
            <pc:docMk/>
            <pc:sldMk cId="1661583725" sldId="320"/>
            <ac:spMk id="2" creationId="{31D20D24-4D98-604D-01C6-2685DE648EC3}"/>
          </ac:spMkLst>
        </pc:spChg>
        <pc:spChg chg="mod">
          <ac:chgData name="Alex Ajtai" userId="96ee8f13-18ab-41a3-b966-1732cd9761b6" providerId="ADAL" clId="{1DDC2E83-DEA4-4E8B-B45E-6E05A3E7902E}" dt="2023-11-22T10:04:59" v="1309" actId="20577"/>
          <ac:spMkLst>
            <pc:docMk/>
            <pc:sldMk cId="1661583725" sldId="320"/>
            <ac:spMk id="3" creationId="{A0577848-C0A3-FC94-88C6-EDB3370ACC57}"/>
          </ac:spMkLst>
        </pc:spChg>
        <pc:spChg chg="add">
          <ac:chgData name="Alex Ajtai" userId="96ee8f13-18ab-41a3-b966-1732cd9761b6" providerId="ADAL" clId="{1DDC2E83-DEA4-4E8B-B45E-6E05A3E7902E}" dt="2023-11-22T10:04:56.974" v="1308" actId="26606"/>
          <ac:spMkLst>
            <pc:docMk/>
            <pc:sldMk cId="1661583725" sldId="320"/>
            <ac:spMk id="8" creationId="{09588DA8-065E-4F6F-8EFD-43104AB2E0CF}"/>
          </ac:spMkLst>
        </pc:spChg>
        <pc:spChg chg="add">
          <ac:chgData name="Alex Ajtai" userId="96ee8f13-18ab-41a3-b966-1732cd9761b6" providerId="ADAL" clId="{1DDC2E83-DEA4-4E8B-B45E-6E05A3E7902E}" dt="2023-11-22T10:04:56.974" v="1308" actId="26606"/>
          <ac:spMkLst>
            <pc:docMk/>
            <pc:sldMk cId="1661583725" sldId="320"/>
            <ac:spMk id="10" creationId="{C4285719-470E-454C-AF62-8323075F1F5B}"/>
          </ac:spMkLst>
        </pc:spChg>
        <pc:spChg chg="add">
          <ac:chgData name="Alex Ajtai" userId="96ee8f13-18ab-41a3-b966-1732cd9761b6" providerId="ADAL" clId="{1DDC2E83-DEA4-4E8B-B45E-6E05A3E7902E}" dt="2023-11-22T10:04:56.974" v="1308" actId="26606"/>
          <ac:spMkLst>
            <pc:docMk/>
            <pc:sldMk cId="1661583725" sldId="320"/>
            <ac:spMk id="12" creationId="{CD9FE4EF-C4D8-49A0-B2FF-81D8DB7D8A24}"/>
          </ac:spMkLst>
        </pc:spChg>
        <pc:spChg chg="add">
          <ac:chgData name="Alex Ajtai" userId="96ee8f13-18ab-41a3-b966-1732cd9761b6" providerId="ADAL" clId="{1DDC2E83-DEA4-4E8B-B45E-6E05A3E7902E}" dt="2023-11-22T10:04:56.974" v="1308" actId="26606"/>
          <ac:spMkLst>
            <pc:docMk/>
            <pc:sldMk cId="1661583725" sldId="320"/>
            <ac:spMk id="14" creationId="{4300840D-0A0B-4512-BACA-B439D5B9C57C}"/>
          </ac:spMkLst>
        </pc:spChg>
        <pc:spChg chg="add">
          <ac:chgData name="Alex Ajtai" userId="96ee8f13-18ab-41a3-b966-1732cd9761b6" providerId="ADAL" clId="{1DDC2E83-DEA4-4E8B-B45E-6E05A3E7902E}" dt="2023-11-22T10:04:56.974" v="1308" actId="26606"/>
          <ac:spMkLst>
            <pc:docMk/>
            <pc:sldMk cId="1661583725" sldId="320"/>
            <ac:spMk id="16" creationId="{D2B78728-A580-49A7-84F9-6EF6F583ADE0}"/>
          </ac:spMkLst>
        </pc:spChg>
        <pc:spChg chg="add">
          <ac:chgData name="Alex Ajtai" userId="96ee8f13-18ab-41a3-b966-1732cd9761b6" providerId="ADAL" clId="{1DDC2E83-DEA4-4E8B-B45E-6E05A3E7902E}" dt="2023-11-22T10:04:56.974" v="1308" actId="26606"/>
          <ac:spMkLst>
            <pc:docMk/>
            <pc:sldMk cId="1661583725" sldId="320"/>
            <ac:spMk id="18" creationId="{38FAA1A1-D861-433F-88FA-1E9D6FD31D11}"/>
          </ac:spMkLst>
        </pc:spChg>
        <pc:spChg chg="add">
          <ac:chgData name="Alex Ajtai" userId="96ee8f13-18ab-41a3-b966-1732cd9761b6" providerId="ADAL" clId="{1DDC2E83-DEA4-4E8B-B45E-6E05A3E7902E}" dt="2023-11-22T10:04:56.974" v="1308" actId="26606"/>
          <ac:spMkLst>
            <pc:docMk/>
            <pc:sldMk cId="1661583725" sldId="320"/>
            <ac:spMk id="20" creationId="{8D71EDA1-87BF-4D5D-AB79-F346FD19278A}"/>
          </ac:spMkLst>
        </pc:spChg>
      </pc:sldChg>
      <pc:sldChg chg="addSp delSp modSp new mod setBg">
        <pc:chgData name="Alex Ajtai" userId="96ee8f13-18ab-41a3-b966-1732cd9761b6" providerId="ADAL" clId="{1DDC2E83-DEA4-4E8B-B45E-6E05A3E7902E}" dt="2023-11-22T10:06:20.536" v="1314" actId="26606"/>
        <pc:sldMkLst>
          <pc:docMk/>
          <pc:sldMk cId="2783503939" sldId="321"/>
        </pc:sldMkLst>
        <pc:spChg chg="del">
          <ac:chgData name="Alex Ajtai" userId="96ee8f13-18ab-41a3-b966-1732cd9761b6" providerId="ADAL" clId="{1DDC2E83-DEA4-4E8B-B45E-6E05A3E7902E}" dt="2023-11-22T10:05:04.802" v="1312" actId="478"/>
          <ac:spMkLst>
            <pc:docMk/>
            <pc:sldMk cId="2783503939" sldId="321"/>
            <ac:spMk id="2" creationId="{0CA2BB38-80E7-FB6C-1105-7BF7B85A8FF2}"/>
          </ac:spMkLst>
        </pc:spChg>
        <pc:spChg chg="del">
          <ac:chgData name="Alex Ajtai" userId="96ee8f13-18ab-41a3-b966-1732cd9761b6" providerId="ADAL" clId="{1DDC2E83-DEA4-4E8B-B45E-6E05A3E7902E}" dt="2023-11-22T10:05:03.717" v="1311" actId="478"/>
          <ac:spMkLst>
            <pc:docMk/>
            <pc:sldMk cId="2783503939" sldId="321"/>
            <ac:spMk id="3" creationId="{4C7D4B77-108F-02D1-EA97-59814075EB94}"/>
          </ac:spMkLst>
        </pc:spChg>
        <pc:spChg chg="add">
          <ac:chgData name="Alex Ajtai" userId="96ee8f13-18ab-41a3-b966-1732cd9761b6" providerId="ADAL" clId="{1DDC2E83-DEA4-4E8B-B45E-6E05A3E7902E}" dt="2023-11-22T10:06:20.536" v="1314" actId="26606"/>
          <ac:spMkLst>
            <pc:docMk/>
            <pc:sldMk cId="2783503939" sldId="321"/>
            <ac:spMk id="10" creationId="{AB8C311F-7253-4AED-9701-7FC0708C41C7}"/>
          </ac:spMkLst>
        </pc:spChg>
        <pc:spChg chg="add">
          <ac:chgData name="Alex Ajtai" userId="96ee8f13-18ab-41a3-b966-1732cd9761b6" providerId="ADAL" clId="{1DDC2E83-DEA4-4E8B-B45E-6E05A3E7902E}" dt="2023-11-22T10:06:20.536" v="1314" actId="26606"/>
          <ac:spMkLst>
            <pc:docMk/>
            <pc:sldMk cId="2783503939" sldId="321"/>
            <ac:spMk id="12" creationId="{E2384209-CB15-4CDF-9D31-C44FD9A3F20D}"/>
          </ac:spMkLst>
        </pc:spChg>
        <pc:spChg chg="add">
          <ac:chgData name="Alex Ajtai" userId="96ee8f13-18ab-41a3-b966-1732cd9761b6" providerId="ADAL" clId="{1DDC2E83-DEA4-4E8B-B45E-6E05A3E7902E}" dt="2023-11-22T10:06:20.536" v="1314" actId="26606"/>
          <ac:spMkLst>
            <pc:docMk/>
            <pc:sldMk cId="2783503939" sldId="321"/>
            <ac:spMk id="14" creationId="{2633B3B5-CC90-43F0-8714-D31D1F3F0209}"/>
          </ac:spMkLst>
        </pc:spChg>
        <pc:spChg chg="add">
          <ac:chgData name="Alex Ajtai" userId="96ee8f13-18ab-41a3-b966-1732cd9761b6" providerId="ADAL" clId="{1DDC2E83-DEA4-4E8B-B45E-6E05A3E7902E}" dt="2023-11-22T10:06:20.536" v="1314" actId="26606"/>
          <ac:spMkLst>
            <pc:docMk/>
            <pc:sldMk cId="2783503939" sldId="321"/>
            <ac:spMk id="16" creationId="{A8D57A06-A426-446D-B02C-A2DC6B62E45E}"/>
          </ac:spMkLst>
        </pc:spChg>
        <pc:picChg chg="add mod">
          <ac:chgData name="Alex Ajtai" userId="96ee8f13-18ab-41a3-b966-1732cd9761b6" providerId="ADAL" clId="{1DDC2E83-DEA4-4E8B-B45E-6E05A3E7902E}" dt="2023-11-22T10:06:20.536" v="1314" actId="26606"/>
          <ac:picMkLst>
            <pc:docMk/>
            <pc:sldMk cId="2783503939" sldId="321"/>
            <ac:picMk id="5" creationId="{D5FB0386-512E-7241-2210-FB2DA9EFCF50}"/>
          </ac:picMkLst>
        </pc:picChg>
      </pc:sldChg>
      <pc:sldChg chg="addSp delSp modSp new mod setBg">
        <pc:chgData name="Alex Ajtai" userId="96ee8f13-18ab-41a3-b966-1732cd9761b6" providerId="ADAL" clId="{1DDC2E83-DEA4-4E8B-B45E-6E05A3E7902E}" dt="2023-11-22T10:06:49.163" v="1319" actId="26606"/>
        <pc:sldMkLst>
          <pc:docMk/>
          <pc:sldMk cId="2266222941" sldId="322"/>
        </pc:sldMkLst>
        <pc:spChg chg="del">
          <ac:chgData name="Alex Ajtai" userId="96ee8f13-18ab-41a3-b966-1732cd9761b6" providerId="ADAL" clId="{1DDC2E83-DEA4-4E8B-B45E-6E05A3E7902E}" dt="2023-11-22T10:06:47.940" v="1318" actId="478"/>
          <ac:spMkLst>
            <pc:docMk/>
            <pc:sldMk cId="2266222941" sldId="322"/>
            <ac:spMk id="2" creationId="{5846E03C-46D9-E61B-441D-112E5DBADD83}"/>
          </ac:spMkLst>
        </pc:spChg>
        <pc:spChg chg="del">
          <ac:chgData name="Alex Ajtai" userId="96ee8f13-18ab-41a3-b966-1732cd9761b6" providerId="ADAL" clId="{1DDC2E83-DEA4-4E8B-B45E-6E05A3E7902E}" dt="2023-11-22T10:06:45.974" v="1317" actId="478"/>
          <ac:spMkLst>
            <pc:docMk/>
            <pc:sldMk cId="2266222941" sldId="322"/>
            <ac:spMk id="3" creationId="{50FCF18F-B7AC-0695-3F7A-F5F987F747FD}"/>
          </ac:spMkLst>
        </pc:spChg>
        <pc:spChg chg="add">
          <ac:chgData name="Alex Ajtai" userId="96ee8f13-18ab-41a3-b966-1732cd9761b6" providerId="ADAL" clId="{1DDC2E83-DEA4-4E8B-B45E-6E05A3E7902E}" dt="2023-11-22T10:06:49.163" v="1319" actId="26606"/>
          <ac:spMkLst>
            <pc:docMk/>
            <pc:sldMk cId="2266222941" sldId="322"/>
            <ac:spMk id="10" creationId="{AB8C311F-7253-4AED-9701-7FC0708C41C7}"/>
          </ac:spMkLst>
        </pc:spChg>
        <pc:spChg chg="add">
          <ac:chgData name="Alex Ajtai" userId="96ee8f13-18ab-41a3-b966-1732cd9761b6" providerId="ADAL" clId="{1DDC2E83-DEA4-4E8B-B45E-6E05A3E7902E}" dt="2023-11-22T10:06:49.163" v="1319" actId="26606"/>
          <ac:spMkLst>
            <pc:docMk/>
            <pc:sldMk cId="2266222941" sldId="322"/>
            <ac:spMk id="12" creationId="{E2384209-CB15-4CDF-9D31-C44FD9A3F20D}"/>
          </ac:spMkLst>
        </pc:spChg>
        <pc:spChg chg="add">
          <ac:chgData name="Alex Ajtai" userId="96ee8f13-18ab-41a3-b966-1732cd9761b6" providerId="ADAL" clId="{1DDC2E83-DEA4-4E8B-B45E-6E05A3E7902E}" dt="2023-11-22T10:06:49.163" v="1319" actId="26606"/>
          <ac:spMkLst>
            <pc:docMk/>
            <pc:sldMk cId="2266222941" sldId="322"/>
            <ac:spMk id="14" creationId="{2633B3B5-CC90-43F0-8714-D31D1F3F0209}"/>
          </ac:spMkLst>
        </pc:spChg>
        <pc:spChg chg="add">
          <ac:chgData name="Alex Ajtai" userId="96ee8f13-18ab-41a3-b966-1732cd9761b6" providerId="ADAL" clId="{1DDC2E83-DEA4-4E8B-B45E-6E05A3E7902E}" dt="2023-11-22T10:06:49.163" v="1319" actId="26606"/>
          <ac:spMkLst>
            <pc:docMk/>
            <pc:sldMk cId="2266222941" sldId="322"/>
            <ac:spMk id="16" creationId="{A8D57A06-A426-446D-B02C-A2DC6B62E45E}"/>
          </ac:spMkLst>
        </pc:spChg>
        <pc:picChg chg="add mod">
          <ac:chgData name="Alex Ajtai" userId="96ee8f13-18ab-41a3-b966-1732cd9761b6" providerId="ADAL" clId="{1DDC2E83-DEA4-4E8B-B45E-6E05A3E7902E}" dt="2023-11-22T10:06:49.163" v="1319" actId="26606"/>
          <ac:picMkLst>
            <pc:docMk/>
            <pc:sldMk cId="2266222941" sldId="322"/>
            <ac:picMk id="5" creationId="{4CD69D98-2EF5-A720-6DDF-59AA17BA7891}"/>
          </ac:picMkLst>
        </pc:picChg>
      </pc:sldChg>
      <pc:sldChg chg="addSp modSp new mod setBg">
        <pc:chgData name="Alex Ajtai" userId="96ee8f13-18ab-41a3-b966-1732cd9761b6" providerId="ADAL" clId="{1DDC2E83-DEA4-4E8B-B45E-6E05A3E7902E}" dt="2023-11-22T10:08:51.187" v="1363" actId="26606"/>
        <pc:sldMkLst>
          <pc:docMk/>
          <pc:sldMk cId="4243366187" sldId="323"/>
        </pc:sldMkLst>
        <pc:spChg chg="mod">
          <ac:chgData name="Alex Ajtai" userId="96ee8f13-18ab-41a3-b966-1732cd9761b6" providerId="ADAL" clId="{1DDC2E83-DEA4-4E8B-B45E-6E05A3E7902E}" dt="2023-11-22T10:08:51.187" v="1363" actId="26606"/>
          <ac:spMkLst>
            <pc:docMk/>
            <pc:sldMk cId="4243366187" sldId="323"/>
            <ac:spMk id="2" creationId="{B9F50D21-C8A9-348E-1A24-526CAABCA985}"/>
          </ac:spMkLst>
        </pc:spChg>
        <pc:spChg chg="mod">
          <ac:chgData name="Alex Ajtai" userId="96ee8f13-18ab-41a3-b966-1732cd9761b6" providerId="ADAL" clId="{1DDC2E83-DEA4-4E8B-B45E-6E05A3E7902E}" dt="2023-11-22T10:08:51.187" v="1363" actId="26606"/>
          <ac:spMkLst>
            <pc:docMk/>
            <pc:sldMk cId="4243366187" sldId="323"/>
            <ac:spMk id="3" creationId="{3A3B7CE0-89E6-138B-EF52-016C30E395AF}"/>
          </ac:spMkLst>
        </pc:spChg>
        <pc:spChg chg="add">
          <ac:chgData name="Alex Ajtai" userId="96ee8f13-18ab-41a3-b966-1732cd9761b6" providerId="ADAL" clId="{1DDC2E83-DEA4-4E8B-B45E-6E05A3E7902E}" dt="2023-11-22T10:08:51.187" v="1363" actId="26606"/>
          <ac:spMkLst>
            <pc:docMk/>
            <pc:sldMk cId="4243366187" sldId="323"/>
            <ac:spMk id="8" creationId="{1B15ED52-F352-441B-82BF-E0EA34836D08}"/>
          </ac:spMkLst>
        </pc:spChg>
        <pc:spChg chg="add">
          <ac:chgData name="Alex Ajtai" userId="96ee8f13-18ab-41a3-b966-1732cd9761b6" providerId="ADAL" clId="{1DDC2E83-DEA4-4E8B-B45E-6E05A3E7902E}" dt="2023-11-22T10:08:51.187" v="1363" actId="26606"/>
          <ac:spMkLst>
            <pc:docMk/>
            <pc:sldMk cId="4243366187" sldId="323"/>
            <ac:spMk id="10" creationId="{3B2E3793-BFE6-45A2-9B7B-E18844431C99}"/>
          </ac:spMkLst>
        </pc:spChg>
        <pc:spChg chg="add">
          <ac:chgData name="Alex Ajtai" userId="96ee8f13-18ab-41a3-b966-1732cd9761b6" providerId="ADAL" clId="{1DDC2E83-DEA4-4E8B-B45E-6E05A3E7902E}" dt="2023-11-22T10:08:51.187" v="1363" actId="26606"/>
          <ac:spMkLst>
            <pc:docMk/>
            <pc:sldMk cId="4243366187" sldId="323"/>
            <ac:spMk id="12" creationId="{BC4C4868-CB8F-4AF9-9CDB-8108F2C19B67}"/>
          </ac:spMkLst>
        </pc:spChg>
        <pc:spChg chg="add">
          <ac:chgData name="Alex Ajtai" userId="96ee8f13-18ab-41a3-b966-1732cd9761b6" providerId="ADAL" clId="{1DDC2E83-DEA4-4E8B-B45E-6E05A3E7902E}" dt="2023-11-22T10:08:51.187" v="1363" actId="26606"/>
          <ac:spMkLst>
            <pc:docMk/>
            <pc:sldMk cId="4243366187" sldId="323"/>
            <ac:spMk id="14" creationId="{375E0459-6403-40CD-989D-56A4407CA12E}"/>
          </ac:spMkLst>
        </pc:spChg>
        <pc:spChg chg="add">
          <ac:chgData name="Alex Ajtai" userId="96ee8f13-18ab-41a3-b966-1732cd9761b6" providerId="ADAL" clId="{1DDC2E83-DEA4-4E8B-B45E-6E05A3E7902E}" dt="2023-11-22T10:08:51.187" v="1363" actId="26606"/>
          <ac:spMkLst>
            <pc:docMk/>
            <pc:sldMk cId="4243366187" sldId="323"/>
            <ac:spMk id="16" creationId="{53E5B1A8-3AC9-4BD1-9BBC-78CA94F2D1BA}"/>
          </ac:spMkLst>
        </pc:spChg>
      </pc:sldChg>
      <pc:sldChg chg="addSp delSp modSp new mod setBg">
        <pc:chgData name="Alex Ajtai" userId="96ee8f13-18ab-41a3-b966-1732cd9761b6" providerId="ADAL" clId="{1DDC2E83-DEA4-4E8B-B45E-6E05A3E7902E}" dt="2023-11-22T10:09:17.963" v="1368" actId="26606"/>
        <pc:sldMkLst>
          <pc:docMk/>
          <pc:sldMk cId="792477979" sldId="324"/>
        </pc:sldMkLst>
        <pc:spChg chg="del">
          <ac:chgData name="Alex Ajtai" userId="96ee8f13-18ab-41a3-b966-1732cd9761b6" providerId="ADAL" clId="{1DDC2E83-DEA4-4E8B-B45E-6E05A3E7902E}" dt="2023-11-22T10:09:00.843" v="1366" actId="478"/>
          <ac:spMkLst>
            <pc:docMk/>
            <pc:sldMk cId="792477979" sldId="324"/>
            <ac:spMk id="2" creationId="{5B001E52-AF30-672A-9AE5-D1E34E501953}"/>
          </ac:spMkLst>
        </pc:spChg>
        <pc:spChg chg="del">
          <ac:chgData name="Alex Ajtai" userId="96ee8f13-18ab-41a3-b966-1732cd9761b6" providerId="ADAL" clId="{1DDC2E83-DEA4-4E8B-B45E-6E05A3E7902E}" dt="2023-11-22T10:08:59.494" v="1365" actId="478"/>
          <ac:spMkLst>
            <pc:docMk/>
            <pc:sldMk cId="792477979" sldId="324"/>
            <ac:spMk id="3" creationId="{156A66B8-C689-9FB4-5BA1-EBD8223B5F62}"/>
          </ac:spMkLst>
        </pc:spChg>
        <pc:spChg chg="add">
          <ac:chgData name="Alex Ajtai" userId="96ee8f13-18ab-41a3-b966-1732cd9761b6" providerId="ADAL" clId="{1DDC2E83-DEA4-4E8B-B45E-6E05A3E7902E}" dt="2023-11-22T10:09:17.963" v="1368" actId="26606"/>
          <ac:spMkLst>
            <pc:docMk/>
            <pc:sldMk cId="792477979" sldId="324"/>
            <ac:spMk id="10" creationId="{AB8C311F-7253-4AED-9701-7FC0708C41C7}"/>
          </ac:spMkLst>
        </pc:spChg>
        <pc:spChg chg="add">
          <ac:chgData name="Alex Ajtai" userId="96ee8f13-18ab-41a3-b966-1732cd9761b6" providerId="ADAL" clId="{1DDC2E83-DEA4-4E8B-B45E-6E05A3E7902E}" dt="2023-11-22T10:09:17.963" v="1368" actId="26606"/>
          <ac:spMkLst>
            <pc:docMk/>
            <pc:sldMk cId="792477979" sldId="324"/>
            <ac:spMk id="12" creationId="{E2384209-CB15-4CDF-9D31-C44FD9A3F20D}"/>
          </ac:spMkLst>
        </pc:spChg>
        <pc:spChg chg="add">
          <ac:chgData name="Alex Ajtai" userId="96ee8f13-18ab-41a3-b966-1732cd9761b6" providerId="ADAL" clId="{1DDC2E83-DEA4-4E8B-B45E-6E05A3E7902E}" dt="2023-11-22T10:09:17.963" v="1368" actId="26606"/>
          <ac:spMkLst>
            <pc:docMk/>
            <pc:sldMk cId="792477979" sldId="324"/>
            <ac:spMk id="14" creationId="{2633B3B5-CC90-43F0-8714-D31D1F3F0209}"/>
          </ac:spMkLst>
        </pc:spChg>
        <pc:spChg chg="add">
          <ac:chgData name="Alex Ajtai" userId="96ee8f13-18ab-41a3-b966-1732cd9761b6" providerId="ADAL" clId="{1DDC2E83-DEA4-4E8B-B45E-6E05A3E7902E}" dt="2023-11-22T10:09:17.963" v="1368" actId="26606"/>
          <ac:spMkLst>
            <pc:docMk/>
            <pc:sldMk cId="792477979" sldId="324"/>
            <ac:spMk id="16" creationId="{A8D57A06-A426-446D-B02C-A2DC6B62E45E}"/>
          </ac:spMkLst>
        </pc:spChg>
        <pc:picChg chg="add mod">
          <ac:chgData name="Alex Ajtai" userId="96ee8f13-18ab-41a3-b966-1732cd9761b6" providerId="ADAL" clId="{1DDC2E83-DEA4-4E8B-B45E-6E05A3E7902E}" dt="2023-11-22T10:09:17.963" v="1368" actId="26606"/>
          <ac:picMkLst>
            <pc:docMk/>
            <pc:sldMk cId="792477979" sldId="324"/>
            <ac:picMk id="5" creationId="{519B4D57-3E0B-8056-82F0-9A98641EF2F7}"/>
          </ac:picMkLst>
        </pc:picChg>
      </pc:sldChg>
      <pc:sldChg chg="addSp delSp modSp new mod setBg">
        <pc:chgData name="Alex Ajtai" userId="96ee8f13-18ab-41a3-b966-1732cd9761b6" providerId="ADAL" clId="{1DDC2E83-DEA4-4E8B-B45E-6E05A3E7902E}" dt="2023-11-22T10:09:39.342" v="1373" actId="26606"/>
        <pc:sldMkLst>
          <pc:docMk/>
          <pc:sldMk cId="2782644359" sldId="325"/>
        </pc:sldMkLst>
        <pc:spChg chg="del">
          <ac:chgData name="Alex Ajtai" userId="96ee8f13-18ab-41a3-b966-1732cd9761b6" providerId="ADAL" clId="{1DDC2E83-DEA4-4E8B-B45E-6E05A3E7902E}" dt="2023-11-22T10:09:24.798" v="1371" actId="478"/>
          <ac:spMkLst>
            <pc:docMk/>
            <pc:sldMk cId="2782644359" sldId="325"/>
            <ac:spMk id="2" creationId="{AB761130-E1FC-5E63-6826-376C03869E15}"/>
          </ac:spMkLst>
        </pc:spChg>
        <pc:spChg chg="del">
          <ac:chgData name="Alex Ajtai" userId="96ee8f13-18ab-41a3-b966-1732cd9761b6" providerId="ADAL" clId="{1DDC2E83-DEA4-4E8B-B45E-6E05A3E7902E}" dt="2023-11-22T10:09:23.530" v="1370" actId="478"/>
          <ac:spMkLst>
            <pc:docMk/>
            <pc:sldMk cId="2782644359" sldId="325"/>
            <ac:spMk id="3" creationId="{E1E27F73-8DD7-1B32-EA81-1D1E93E7FBA2}"/>
          </ac:spMkLst>
        </pc:spChg>
        <pc:spChg chg="add">
          <ac:chgData name="Alex Ajtai" userId="96ee8f13-18ab-41a3-b966-1732cd9761b6" providerId="ADAL" clId="{1DDC2E83-DEA4-4E8B-B45E-6E05A3E7902E}" dt="2023-11-22T10:09:39.342" v="1373" actId="26606"/>
          <ac:spMkLst>
            <pc:docMk/>
            <pc:sldMk cId="2782644359" sldId="325"/>
            <ac:spMk id="10" creationId="{AB8C311F-7253-4AED-9701-7FC0708C41C7}"/>
          </ac:spMkLst>
        </pc:spChg>
        <pc:spChg chg="add">
          <ac:chgData name="Alex Ajtai" userId="96ee8f13-18ab-41a3-b966-1732cd9761b6" providerId="ADAL" clId="{1DDC2E83-DEA4-4E8B-B45E-6E05A3E7902E}" dt="2023-11-22T10:09:39.342" v="1373" actId="26606"/>
          <ac:spMkLst>
            <pc:docMk/>
            <pc:sldMk cId="2782644359" sldId="325"/>
            <ac:spMk id="12" creationId="{E2384209-CB15-4CDF-9D31-C44FD9A3F20D}"/>
          </ac:spMkLst>
        </pc:spChg>
        <pc:spChg chg="add">
          <ac:chgData name="Alex Ajtai" userId="96ee8f13-18ab-41a3-b966-1732cd9761b6" providerId="ADAL" clId="{1DDC2E83-DEA4-4E8B-B45E-6E05A3E7902E}" dt="2023-11-22T10:09:39.342" v="1373" actId="26606"/>
          <ac:spMkLst>
            <pc:docMk/>
            <pc:sldMk cId="2782644359" sldId="325"/>
            <ac:spMk id="14" creationId="{2633B3B5-CC90-43F0-8714-D31D1F3F0209}"/>
          </ac:spMkLst>
        </pc:spChg>
        <pc:spChg chg="add">
          <ac:chgData name="Alex Ajtai" userId="96ee8f13-18ab-41a3-b966-1732cd9761b6" providerId="ADAL" clId="{1DDC2E83-DEA4-4E8B-B45E-6E05A3E7902E}" dt="2023-11-22T10:09:39.342" v="1373" actId="26606"/>
          <ac:spMkLst>
            <pc:docMk/>
            <pc:sldMk cId="2782644359" sldId="325"/>
            <ac:spMk id="16" creationId="{A8D57A06-A426-446D-B02C-A2DC6B62E45E}"/>
          </ac:spMkLst>
        </pc:spChg>
        <pc:picChg chg="add mod">
          <ac:chgData name="Alex Ajtai" userId="96ee8f13-18ab-41a3-b966-1732cd9761b6" providerId="ADAL" clId="{1DDC2E83-DEA4-4E8B-B45E-6E05A3E7902E}" dt="2023-11-22T10:09:39.342" v="1373" actId="26606"/>
          <ac:picMkLst>
            <pc:docMk/>
            <pc:sldMk cId="2782644359" sldId="325"/>
            <ac:picMk id="5" creationId="{7027E36C-5913-72E4-7759-74956A5B50D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F8BC-5395-9AB5-991A-B939CDF557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4C10AAF-32C8-FE0A-03B4-D6649BC51A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734B62-557C-DE8F-1AB1-6998C21BB3E8}"/>
              </a:ext>
            </a:extLst>
          </p:cNvPr>
          <p:cNvSpPr>
            <a:spLocks noGrp="1"/>
          </p:cNvSpPr>
          <p:nvPr>
            <p:ph type="dt" sz="half" idx="10"/>
          </p:nvPr>
        </p:nvSpPr>
        <p:spPr/>
        <p:txBody>
          <a:bodyPr/>
          <a:lstStyle/>
          <a:p>
            <a:fld id="{293EF890-F5C7-4706-8CDF-98FEA77DF908}" type="datetimeFigureOut">
              <a:rPr lang="en-US" smtClean="0"/>
              <a:t>11/22/2023</a:t>
            </a:fld>
            <a:endParaRPr lang="en-US"/>
          </a:p>
        </p:txBody>
      </p:sp>
      <p:sp>
        <p:nvSpPr>
          <p:cNvPr id="5" name="Footer Placeholder 4">
            <a:extLst>
              <a:ext uri="{FF2B5EF4-FFF2-40B4-BE49-F238E27FC236}">
                <a16:creationId xmlns:a16="http://schemas.microsoft.com/office/drawing/2014/main" id="{162AFF3F-7570-573B-1F01-5A769CDE69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1C937-4B67-462A-45A1-DC434C617ED8}"/>
              </a:ext>
            </a:extLst>
          </p:cNvPr>
          <p:cNvSpPr>
            <a:spLocks noGrp="1"/>
          </p:cNvSpPr>
          <p:nvPr>
            <p:ph type="sldNum" sz="quarter" idx="12"/>
          </p:nvPr>
        </p:nvSpPr>
        <p:spPr/>
        <p:txBody>
          <a:bodyPr/>
          <a:lstStyle/>
          <a:p>
            <a:fld id="{65CBBA07-572E-4551-A749-72A7A1F464A8}" type="slidenum">
              <a:rPr lang="en-US" smtClean="0"/>
              <a:t>‹#›</a:t>
            </a:fld>
            <a:endParaRPr lang="en-US"/>
          </a:p>
        </p:txBody>
      </p:sp>
    </p:spTree>
    <p:extLst>
      <p:ext uri="{BB962C8B-B14F-4D97-AF65-F5344CB8AC3E}">
        <p14:creationId xmlns:p14="http://schemas.microsoft.com/office/powerpoint/2010/main" val="1814970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CE781-9D88-5BFC-E4F3-456BE652C2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5803D1-4CB8-A9D2-4149-67FFFF13C5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B09AA2-5FCF-6452-9DB8-43AAABC778A3}"/>
              </a:ext>
            </a:extLst>
          </p:cNvPr>
          <p:cNvSpPr>
            <a:spLocks noGrp="1"/>
          </p:cNvSpPr>
          <p:nvPr>
            <p:ph type="dt" sz="half" idx="10"/>
          </p:nvPr>
        </p:nvSpPr>
        <p:spPr/>
        <p:txBody>
          <a:bodyPr/>
          <a:lstStyle/>
          <a:p>
            <a:fld id="{293EF890-F5C7-4706-8CDF-98FEA77DF908}" type="datetimeFigureOut">
              <a:rPr lang="en-US" smtClean="0"/>
              <a:t>11/22/2023</a:t>
            </a:fld>
            <a:endParaRPr lang="en-US"/>
          </a:p>
        </p:txBody>
      </p:sp>
      <p:sp>
        <p:nvSpPr>
          <p:cNvPr id="5" name="Footer Placeholder 4">
            <a:extLst>
              <a:ext uri="{FF2B5EF4-FFF2-40B4-BE49-F238E27FC236}">
                <a16:creationId xmlns:a16="http://schemas.microsoft.com/office/drawing/2014/main" id="{401AFA1E-F05C-97D4-9BAA-3316332794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44855D-EE67-BB03-E53B-C00C379654A4}"/>
              </a:ext>
            </a:extLst>
          </p:cNvPr>
          <p:cNvSpPr>
            <a:spLocks noGrp="1"/>
          </p:cNvSpPr>
          <p:nvPr>
            <p:ph type="sldNum" sz="quarter" idx="12"/>
          </p:nvPr>
        </p:nvSpPr>
        <p:spPr/>
        <p:txBody>
          <a:bodyPr/>
          <a:lstStyle/>
          <a:p>
            <a:fld id="{65CBBA07-572E-4551-A749-72A7A1F464A8}" type="slidenum">
              <a:rPr lang="en-US" smtClean="0"/>
              <a:t>‹#›</a:t>
            </a:fld>
            <a:endParaRPr lang="en-US"/>
          </a:p>
        </p:txBody>
      </p:sp>
    </p:spTree>
    <p:extLst>
      <p:ext uri="{BB962C8B-B14F-4D97-AF65-F5344CB8AC3E}">
        <p14:creationId xmlns:p14="http://schemas.microsoft.com/office/powerpoint/2010/main" val="3081660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1E522A-D8D9-3A93-0AE7-EAC797292A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93BBCC-DAFC-F6B6-3C86-F01704DB22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8B0DF9-D909-979C-5485-4C9AD2863EE8}"/>
              </a:ext>
            </a:extLst>
          </p:cNvPr>
          <p:cNvSpPr>
            <a:spLocks noGrp="1"/>
          </p:cNvSpPr>
          <p:nvPr>
            <p:ph type="dt" sz="half" idx="10"/>
          </p:nvPr>
        </p:nvSpPr>
        <p:spPr/>
        <p:txBody>
          <a:bodyPr/>
          <a:lstStyle/>
          <a:p>
            <a:fld id="{293EF890-F5C7-4706-8CDF-98FEA77DF908}" type="datetimeFigureOut">
              <a:rPr lang="en-US" smtClean="0"/>
              <a:t>11/22/2023</a:t>
            </a:fld>
            <a:endParaRPr lang="en-US"/>
          </a:p>
        </p:txBody>
      </p:sp>
      <p:sp>
        <p:nvSpPr>
          <p:cNvPr id="5" name="Footer Placeholder 4">
            <a:extLst>
              <a:ext uri="{FF2B5EF4-FFF2-40B4-BE49-F238E27FC236}">
                <a16:creationId xmlns:a16="http://schemas.microsoft.com/office/drawing/2014/main" id="{C20B6B91-C43D-F337-0F99-7E4A279A87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6A15CE-A8CF-2225-D94B-CC90494AF0CB}"/>
              </a:ext>
            </a:extLst>
          </p:cNvPr>
          <p:cNvSpPr>
            <a:spLocks noGrp="1"/>
          </p:cNvSpPr>
          <p:nvPr>
            <p:ph type="sldNum" sz="quarter" idx="12"/>
          </p:nvPr>
        </p:nvSpPr>
        <p:spPr/>
        <p:txBody>
          <a:bodyPr/>
          <a:lstStyle/>
          <a:p>
            <a:fld id="{65CBBA07-572E-4551-A749-72A7A1F464A8}" type="slidenum">
              <a:rPr lang="en-US" smtClean="0"/>
              <a:t>‹#›</a:t>
            </a:fld>
            <a:endParaRPr lang="en-US"/>
          </a:p>
        </p:txBody>
      </p:sp>
    </p:spTree>
    <p:extLst>
      <p:ext uri="{BB962C8B-B14F-4D97-AF65-F5344CB8AC3E}">
        <p14:creationId xmlns:p14="http://schemas.microsoft.com/office/powerpoint/2010/main" val="3472036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D0BA5-6EDA-2708-18ED-BEFF1201DF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46D4F3-A53F-B758-DEE3-CE37C9A87F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36396-A474-4961-389D-ACA406FFF6F1}"/>
              </a:ext>
            </a:extLst>
          </p:cNvPr>
          <p:cNvSpPr>
            <a:spLocks noGrp="1"/>
          </p:cNvSpPr>
          <p:nvPr>
            <p:ph type="dt" sz="half" idx="10"/>
          </p:nvPr>
        </p:nvSpPr>
        <p:spPr/>
        <p:txBody>
          <a:bodyPr/>
          <a:lstStyle/>
          <a:p>
            <a:fld id="{293EF890-F5C7-4706-8CDF-98FEA77DF908}" type="datetimeFigureOut">
              <a:rPr lang="en-US" smtClean="0"/>
              <a:t>11/22/2023</a:t>
            </a:fld>
            <a:endParaRPr lang="en-US"/>
          </a:p>
        </p:txBody>
      </p:sp>
      <p:sp>
        <p:nvSpPr>
          <p:cNvPr id="5" name="Footer Placeholder 4">
            <a:extLst>
              <a:ext uri="{FF2B5EF4-FFF2-40B4-BE49-F238E27FC236}">
                <a16:creationId xmlns:a16="http://schemas.microsoft.com/office/drawing/2014/main" id="{3BE8FD63-F8C2-3158-B371-F01A0AE145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B64087-79F0-269E-3663-75CECF2D3443}"/>
              </a:ext>
            </a:extLst>
          </p:cNvPr>
          <p:cNvSpPr>
            <a:spLocks noGrp="1"/>
          </p:cNvSpPr>
          <p:nvPr>
            <p:ph type="sldNum" sz="quarter" idx="12"/>
          </p:nvPr>
        </p:nvSpPr>
        <p:spPr/>
        <p:txBody>
          <a:bodyPr/>
          <a:lstStyle/>
          <a:p>
            <a:fld id="{65CBBA07-572E-4551-A749-72A7A1F464A8}" type="slidenum">
              <a:rPr lang="en-US" smtClean="0"/>
              <a:t>‹#›</a:t>
            </a:fld>
            <a:endParaRPr lang="en-US"/>
          </a:p>
        </p:txBody>
      </p:sp>
    </p:spTree>
    <p:extLst>
      <p:ext uri="{BB962C8B-B14F-4D97-AF65-F5344CB8AC3E}">
        <p14:creationId xmlns:p14="http://schemas.microsoft.com/office/powerpoint/2010/main" val="1124826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83210-2B86-5B83-88E8-56A7BC1A68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E96DB0-045C-3D36-DC00-0CBF041E0D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C11C54-8EEB-FBD9-6B9A-29E1A6062D03}"/>
              </a:ext>
            </a:extLst>
          </p:cNvPr>
          <p:cNvSpPr>
            <a:spLocks noGrp="1"/>
          </p:cNvSpPr>
          <p:nvPr>
            <p:ph type="dt" sz="half" idx="10"/>
          </p:nvPr>
        </p:nvSpPr>
        <p:spPr/>
        <p:txBody>
          <a:bodyPr/>
          <a:lstStyle/>
          <a:p>
            <a:fld id="{293EF890-F5C7-4706-8CDF-98FEA77DF908}" type="datetimeFigureOut">
              <a:rPr lang="en-US" smtClean="0"/>
              <a:t>11/22/2023</a:t>
            </a:fld>
            <a:endParaRPr lang="en-US"/>
          </a:p>
        </p:txBody>
      </p:sp>
      <p:sp>
        <p:nvSpPr>
          <p:cNvPr id="5" name="Footer Placeholder 4">
            <a:extLst>
              <a:ext uri="{FF2B5EF4-FFF2-40B4-BE49-F238E27FC236}">
                <a16:creationId xmlns:a16="http://schemas.microsoft.com/office/drawing/2014/main" id="{04F2CD49-A884-1536-E593-7E9D9D027D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157EC-8FD7-9D79-5253-A36C299CF4B8}"/>
              </a:ext>
            </a:extLst>
          </p:cNvPr>
          <p:cNvSpPr>
            <a:spLocks noGrp="1"/>
          </p:cNvSpPr>
          <p:nvPr>
            <p:ph type="sldNum" sz="quarter" idx="12"/>
          </p:nvPr>
        </p:nvSpPr>
        <p:spPr/>
        <p:txBody>
          <a:bodyPr/>
          <a:lstStyle/>
          <a:p>
            <a:fld id="{65CBBA07-572E-4551-A749-72A7A1F464A8}" type="slidenum">
              <a:rPr lang="en-US" smtClean="0"/>
              <a:t>‹#›</a:t>
            </a:fld>
            <a:endParaRPr lang="en-US"/>
          </a:p>
        </p:txBody>
      </p:sp>
    </p:spTree>
    <p:extLst>
      <p:ext uri="{BB962C8B-B14F-4D97-AF65-F5344CB8AC3E}">
        <p14:creationId xmlns:p14="http://schemas.microsoft.com/office/powerpoint/2010/main" val="1552785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4EE21-1459-A7BE-1A0B-EDD2852214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671755-F1B5-D1E7-C1C5-188475189E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E78016-D27D-838D-60CC-EA2F7AED91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AE0781-4500-9019-AE60-724D3569478B}"/>
              </a:ext>
            </a:extLst>
          </p:cNvPr>
          <p:cNvSpPr>
            <a:spLocks noGrp="1"/>
          </p:cNvSpPr>
          <p:nvPr>
            <p:ph type="dt" sz="half" idx="10"/>
          </p:nvPr>
        </p:nvSpPr>
        <p:spPr/>
        <p:txBody>
          <a:bodyPr/>
          <a:lstStyle/>
          <a:p>
            <a:fld id="{293EF890-F5C7-4706-8CDF-98FEA77DF908}" type="datetimeFigureOut">
              <a:rPr lang="en-US" smtClean="0"/>
              <a:t>11/22/2023</a:t>
            </a:fld>
            <a:endParaRPr lang="en-US"/>
          </a:p>
        </p:txBody>
      </p:sp>
      <p:sp>
        <p:nvSpPr>
          <p:cNvPr id="6" name="Footer Placeholder 5">
            <a:extLst>
              <a:ext uri="{FF2B5EF4-FFF2-40B4-BE49-F238E27FC236}">
                <a16:creationId xmlns:a16="http://schemas.microsoft.com/office/drawing/2014/main" id="{10CB55DD-50C1-23A7-A57A-A656279D15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046C1-7C5C-A736-07FF-3B242E22006B}"/>
              </a:ext>
            </a:extLst>
          </p:cNvPr>
          <p:cNvSpPr>
            <a:spLocks noGrp="1"/>
          </p:cNvSpPr>
          <p:nvPr>
            <p:ph type="sldNum" sz="quarter" idx="12"/>
          </p:nvPr>
        </p:nvSpPr>
        <p:spPr/>
        <p:txBody>
          <a:bodyPr/>
          <a:lstStyle/>
          <a:p>
            <a:fld id="{65CBBA07-572E-4551-A749-72A7A1F464A8}" type="slidenum">
              <a:rPr lang="en-US" smtClean="0"/>
              <a:t>‹#›</a:t>
            </a:fld>
            <a:endParaRPr lang="en-US"/>
          </a:p>
        </p:txBody>
      </p:sp>
    </p:spTree>
    <p:extLst>
      <p:ext uri="{BB962C8B-B14F-4D97-AF65-F5344CB8AC3E}">
        <p14:creationId xmlns:p14="http://schemas.microsoft.com/office/powerpoint/2010/main" val="2807804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B6283-13C6-D8B1-42A2-CDB9BAD911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228892F-743B-9137-F0A4-336A1DC58E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0B4C9B-2B3A-EDF6-453C-5ADB23EE63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1E3B5F-5D21-C348-0F10-44D3540A9D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708B0D-7276-131B-06B1-3FECAFA086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55E35D-FAEC-AA71-D528-A4C3CE133D1A}"/>
              </a:ext>
            </a:extLst>
          </p:cNvPr>
          <p:cNvSpPr>
            <a:spLocks noGrp="1"/>
          </p:cNvSpPr>
          <p:nvPr>
            <p:ph type="dt" sz="half" idx="10"/>
          </p:nvPr>
        </p:nvSpPr>
        <p:spPr/>
        <p:txBody>
          <a:bodyPr/>
          <a:lstStyle/>
          <a:p>
            <a:fld id="{293EF890-F5C7-4706-8CDF-98FEA77DF908}" type="datetimeFigureOut">
              <a:rPr lang="en-US" smtClean="0"/>
              <a:t>11/22/2023</a:t>
            </a:fld>
            <a:endParaRPr lang="en-US"/>
          </a:p>
        </p:txBody>
      </p:sp>
      <p:sp>
        <p:nvSpPr>
          <p:cNvPr id="8" name="Footer Placeholder 7">
            <a:extLst>
              <a:ext uri="{FF2B5EF4-FFF2-40B4-BE49-F238E27FC236}">
                <a16:creationId xmlns:a16="http://schemas.microsoft.com/office/drawing/2014/main" id="{7C90499A-AAD9-C51E-A4F3-3C9329BB2E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30F79E-95D3-EC40-1B29-CEFF6CC81655}"/>
              </a:ext>
            </a:extLst>
          </p:cNvPr>
          <p:cNvSpPr>
            <a:spLocks noGrp="1"/>
          </p:cNvSpPr>
          <p:nvPr>
            <p:ph type="sldNum" sz="quarter" idx="12"/>
          </p:nvPr>
        </p:nvSpPr>
        <p:spPr/>
        <p:txBody>
          <a:bodyPr/>
          <a:lstStyle/>
          <a:p>
            <a:fld id="{65CBBA07-572E-4551-A749-72A7A1F464A8}" type="slidenum">
              <a:rPr lang="en-US" smtClean="0"/>
              <a:t>‹#›</a:t>
            </a:fld>
            <a:endParaRPr lang="en-US"/>
          </a:p>
        </p:txBody>
      </p:sp>
    </p:spTree>
    <p:extLst>
      <p:ext uri="{BB962C8B-B14F-4D97-AF65-F5344CB8AC3E}">
        <p14:creationId xmlns:p14="http://schemas.microsoft.com/office/powerpoint/2010/main" val="1491831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15BF-6508-9236-5247-E37713BCCA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3330DD-ABD3-0AA0-E4A1-C523F6ECFC78}"/>
              </a:ext>
            </a:extLst>
          </p:cNvPr>
          <p:cNvSpPr>
            <a:spLocks noGrp="1"/>
          </p:cNvSpPr>
          <p:nvPr>
            <p:ph type="dt" sz="half" idx="10"/>
          </p:nvPr>
        </p:nvSpPr>
        <p:spPr/>
        <p:txBody>
          <a:bodyPr/>
          <a:lstStyle/>
          <a:p>
            <a:fld id="{293EF890-F5C7-4706-8CDF-98FEA77DF908}" type="datetimeFigureOut">
              <a:rPr lang="en-US" smtClean="0"/>
              <a:t>11/22/2023</a:t>
            </a:fld>
            <a:endParaRPr lang="en-US"/>
          </a:p>
        </p:txBody>
      </p:sp>
      <p:sp>
        <p:nvSpPr>
          <p:cNvPr id="4" name="Footer Placeholder 3">
            <a:extLst>
              <a:ext uri="{FF2B5EF4-FFF2-40B4-BE49-F238E27FC236}">
                <a16:creationId xmlns:a16="http://schemas.microsoft.com/office/drawing/2014/main" id="{7A7BEDA4-04AC-39A9-20CB-9F0F362069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437E61-2AA1-974C-ACAB-5C581F67C5D8}"/>
              </a:ext>
            </a:extLst>
          </p:cNvPr>
          <p:cNvSpPr>
            <a:spLocks noGrp="1"/>
          </p:cNvSpPr>
          <p:nvPr>
            <p:ph type="sldNum" sz="quarter" idx="12"/>
          </p:nvPr>
        </p:nvSpPr>
        <p:spPr/>
        <p:txBody>
          <a:bodyPr/>
          <a:lstStyle/>
          <a:p>
            <a:fld id="{65CBBA07-572E-4551-A749-72A7A1F464A8}" type="slidenum">
              <a:rPr lang="en-US" smtClean="0"/>
              <a:t>‹#›</a:t>
            </a:fld>
            <a:endParaRPr lang="en-US"/>
          </a:p>
        </p:txBody>
      </p:sp>
    </p:spTree>
    <p:extLst>
      <p:ext uri="{BB962C8B-B14F-4D97-AF65-F5344CB8AC3E}">
        <p14:creationId xmlns:p14="http://schemas.microsoft.com/office/powerpoint/2010/main" val="2397891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0A64D2-20B2-7A1B-A352-AD2C7B0F833F}"/>
              </a:ext>
            </a:extLst>
          </p:cNvPr>
          <p:cNvSpPr>
            <a:spLocks noGrp="1"/>
          </p:cNvSpPr>
          <p:nvPr>
            <p:ph type="dt" sz="half" idx="10"/>
          </p:nvPr>
        </p:nvSpPr>
        <p:spPr/>
        <p:txBody>
          <a:bodyPr/>
          <a:lstStyle/>
          <a:p>
            <a:fld id="{293EF890-F5C7-4706-8CDF-98FEA77DF908}" type="datetimeFigureOut">
              <a:rPr lang="en-US" smtClean="0"/>
              <a:t>11/22/2023</a:t>
            </a:fld>
            <a:endParaRPr lang="en-US"/>
          </a:p>
        </p:txBody>
      </p:sp>
      <p:sp>
        <p:nvSpPr>
          <p:cNvPr id="3" name="Footer Placeholder 2">
            <a:extLst>
              <a:ext uri="{FF2B5EF4-FFF2-40B4-BE49-F238E27FC236}">
                <a16:creationId xmlns:a16="http://schemas.microsoft.com/office/drawing/2014/main" id="{7E37BDC7-CBCF-DE6B-CBED-F7C4CEBA91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D1648D-5770-F80E-D110-FD1ECE67F170}"/>
              </a:ext>
            </a:extLst>
          </p:cNvPr>
          <p:cNvSpPr>
            <a:spLocks noGrp="1"/>
          </p:cNvSpPr>
          <p:nvPr>
            <p:ph type="sldNum" sz="quarter" idx="12"/>
          </p:nvPr>
        </p:nvSpPr>
        <p:spPr/>
        <p:txBody>
          <a:bodyPr/>
          <a:lstStyle/>
          <a:p>
            <a:fld id="{65CBBA07-572E-4551-A749-72A7A1F464A8}" type="slidenum">
              <a:rPr lang="en-US" smtClean="0"/>
              <a:t>‹#›</a:t>
            </a:fld>
            <a:endParaRPr lang="en-US"/>
          </a:p>
        </p:txBody>
      </p:sp>
    </p:spTree>
    <p:extLst>
      <p:ext uri="{BB962C8B-B14F-4D97-AF65-F5344CB8AC3E}">
        <p14:creationId xmlns:p14="http://schemas.microsoft.com/office/powerpoint/2010/main" val="4280749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5D1B6-4342-FC00-E418-20CD20E2A7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EEB4E7-6240-8B31-4B0F-8D0001A147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DFC8CF-58C4-5676-E0BE-8F37E8C75E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2B4185-10B9-AD91-2A8F-8136C934EEE0}"/>
              </a:ext>
            </a:extLst>
          </p:cNvPr>
          <p:cNvSpPr>
            <a:spLocks noGrp="1"/>
          </p:cNvSpPr>
          <p:nvPr>
            <p:ph type="dt" sz="half" idx="10"/>
          </p:nvPr>
        </p:nvSpPr>
        <p:spPr/>
        <p:txBody>
          <a:bodyPr/>
          <a:lstStyle/>
          <a:p>
            <a:fld id="{293EF890-F5C7-4706-8CDF-98FEA77DF908}" type="datetimeFigureOut">
              <a:rPr lang="en-US" smtClean="0"/>
              <a:t>11/22/2023</a:t>
            </a:fld>
            <a:endParaRPr lang="en-US"/>
          </a:p>
        </p:txBody>
      </p:sp>
      <p:sp>
        <p:nvSpPr>
          <p:cNvPr id="6" name="Footer Placeholder 5">
            <a:extLst>
              <a:ext uri="{FF2B5EF4-FFF2-40B4-BE49-F238E27FC236}">
                <a16:creationId xmlns:a16="http://schemas.microsoft.com/office/drawing/2014/main" id="{88D32579-F5BF-15D0-DB5A-79B6C6D9FA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6EC86D-059C-9137-5630-E92F28079F4C}"/>
              </a:ext>
            </a:extLst>
          </p:cNvPr>
          <p:cNvSpPr>
            <a:spLocks noGrp="1"/>
          </p:cNvSpPr>
          <p:nvPr>
            <p:ph type="sldNum" sz="quarter" idx="12"/>
          </p:nvPr>
        </p:nvSpPr>
        <p:spPr/>
        <p:txBody>
          <a:bodyPr/>
          <a:lstStyle/>
          <a:p>
            <a:fld id="{65CBBA07-572E-4551-A749-72A7A1F464A8}" type="slidenum">
              <a:rPr lang="en-US" smtClean="0"/>
              <a:t>‹#›</a:t>
            </a:fld>
            <a:endParaRPr lang="en-US"/>
          </a:p>
        </p:txBody>
      </p:sp>
    </p:spTree>
    <p:extLst>
      <p:ext uri="{BB962C8B-B14F-4D97-AF65-F5344CB8AC3E}">
        <p14:creationId xmlns:p14="http://schemas.microsoft.com/office/powerpoint/2010/main" val="2453368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351B0-50F1-08F6-214D-8558C3FB8C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FB3E10-989A-3689-97CD-102A93D004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8725FB-203F-D0A3-3E87-04AA15A9C0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5F80F6-91A0-2E8B-3C56-84034FF17507}"/>
              </a:ext>
            </a:extLst>
          </p:cNvPr>
          <p:cNvSpPr>
            <a:spLocks noGrp="1"/>
          </p:cNvSpPr>
          <p:nvPr>
            <p:ph type="dt" sz="half" idx="10"/>
          </p:nvPr>
        </p:nvSpPr>
        <p:spPr/>
        <p:txBody>
          <a:bodyPr/>
          <a:lstStyle/>
          <a:p>
            <a:fld id="{293EF890-F5C7-4706-8CDF-98FEA77DF908}" type="datetimeFigureOut">
              <a:rPr lang="en-US" smtClean="0"/>
              <a:t>11/22/2023</a:t>
            </a:fld>
            <a:endParaRPr lang="en-US"/>
          </a:p>
        </p:txBody>
      </p:sp>
      <p:sp>
        <p:nvSpPr>
          <p:cNvPr id="6" name="Footer Placeholder 5">
            <a:extLst>
              <a:ext uri="{FF2B5EF4-FFF2-40B4-BE49-F238E27FC236}">
                <a16:creationId xmlns:a16="http://schemas.microsoft.com/office/drawing/2014/main" id="{8D6DDF22-E2AD-FD62-85B2-E2DA89FB41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03BB9A-B6B0-C5B6-4D7D-249929A90820}"/>
              </a:ext>
            </a:extLst>
          </p:cNvPr>
          <p:cNvSpPr>
            <a:spLocks noGrp="1"/>
          </p:cNvSpPr>
          <p:nvPr>
            <p:ph type="sldNum" sz="quarter" idx="12"/>
          </p:nvPr>
        </p:nvSpPr>
        <p:spPr/>
        <p:txBody>
          <a:bodyPr/>
          <a:lstStyle/>
          <a:p>
            <a:fld id="{65CBBA07-572E-4551-A749-72A7A1F464A8}" type="slidenum">
              <a:rPr lang="en-US" smtClean="0"/>
              <a:t>‹#›</a:t>
            </a:fld>
            <a:endParaRPr lang="en-US"/>
          </a:p>
        </p:txBody>
      </p:sp>
    </p:spTree>
    <p:extLst>
      <p:ext uri="{BB962C8B-B14F-4D97-AF65-F5344CB8AC3E}">
        <p14:creationId xmlns:p14="http://schemas.microsoft.com/office/powerpoint/2010/main" val="2019864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C1FBAA-6161-1AB6-A8CF-FFE1AD72A5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6B727C-F9DD-27C6-5DF9-7C4210AF8D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E170AF-FF7C-C171-624A-99157A260C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3EF890-F5C7-4706-8CDF-98FEA77DF908}" type="datetimeFigureOut">
              <a:rPr lang="en-US" smtClean="0"/>
              <a:t>11/22/2023</a:t>
            </a:fld>
            <a:endParaRPr lang="en-US"/>
          </a:p>
        </p:txBody>
      </p:sp>
      <p:sp>
        <p:nvSpPr>
          <p:cNvPr id="5" name="Footer Placeholder 4">
            <a:extLst>
              <a:ext uri="{FF2B5EF4-FFF2-40B4-BE49-F238E27FC236}">
                <a16:creationId xmlns:a16="http://schemas.microsoft.com/office/drawing/2014/main" id="{F6E5F600-37FA-4E5B-EB12-D0997ACC40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F51779-66B5-DA48-9FC7-5AAF22E3DC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CBBA07-572E-4551-A749-72A7A1F464A8}" type="slidenum">
              <a:rPr lang="en-US" smtClean="0"/>
              <a:t>‹#›</a:t>
            </a:fld>
            <a:endParaRPr lang="en-US"/>
          </a:p>
        </p:txBody>
      </p:sp>
    </p:spTree>
    <p:extLst>
      <p:ext uri="{BB962C8B-B14F-4D97-AF65-F5344CB8AC3E}">
        <p14:creationId xmlns:p14="http://schemas.microsoft.com/office/powerpoint/2010/main" val="3511707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C21057-0B51-BAFA-88ED-9668D88A1FFA}"/>
              </a:ext>
            </a:extLst>
          </p:cNvPr>
          <p:cNvSpPr>
            <a:spLocks noGrp="1"/>
          </p:cNvSpPr>
          <p:nvPr>
            <p:ph type="ctr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Factory Method</a:t>
            </a:r>
          </a:p>
        </p:txBody>
      </p:sp>
      <p:sp>
        <p:nvSpPr>
          <p:cNvPr id="3" name="Subtitle 2">
            <a:extLst>
              <a:ext uri="{FF2B5EF4-FFF2-40B4-BE49-F238E27FC236}">
                <a16:creationId xmlns:a16="http://schemas.microsoft.com/office/drawing/2014/main" id="{BE485F9C-AEC0-9ED2-7D57-B49B440C675E}"/>
              </a:ext>
            </a:extLst>
          </p:cNvPr>
          <p:cNvSpPr>
            <a:spLocks noGrp="1"/>
          </p:cNvSpPr>
          <p:nvPr>
            <p:ph type="subTitle" idx="1"/>
          </p:nvPr>
        </p:nvSpPr>
        <p:spPr>
          <a:xfrm>
            <a:off x="4542093" y="702234"/>
            <a:ext cx="6555347" cy="5546047"/>
          </a:xfrm>
        </p:spPr>
        <p:txBody>
          <a:bodyPr vert="horz" lIns="91440" tIns="45720" rIns="91440" bIns="45720" rtlCol="0" anchor="ctr">
            <a:normAutofit/>
          </a:bodyPr>
          <a:lstStyle/>
          <a:p>
            <a:pPr indent="-228600" algn="just">
              <a:buFont typeface="Arial" panose="020B0604020202020204" pitchFamily="34" charset="0"/>
              <a:buChar char="•"/>
            </a:pPr>
            <a:r>
              <a:rPr lang="en-US" b="0" i="0" dirty="0">
                <a:effectLst/>
              </a:rPr>
              <a:t>A Factory Method </a:t>
            </a:r>
            <a:r>
              <a:rPr lang="en-US" b="0" i="0" dirty="0" err="1">
                <a:effectLst/>
              </a:rPr>
              <a:t>minta</a:t>
            </a:r>
            <a:r>
              <a:rPr lang="en-US" b="0" i="0" dirty="0">
                <a:effectLst/>
              </a:rPr>
              <a:t> </a:t>
            </a:r>
            <a:r>
              <a:rPr lang="en-US" b="0" i="0" dirty="0" err="1">
                <a:effectLst/>
              </a:rPr>
              <a:t>olyan</a:t>
            </a:r>
            <a:r>
              <a:rPr lang="en-US" b="0" i="0" dirty="0">
                <a:effectLst/>
              </a:rPr>
              <a:t> </a:t>
            </a:r>
            <a:r>
              <a:rPr lang="en-US" b="0" i="0" dirty="0" err="1">
                <a:effectLst/>
              </a:rPr>
              <a:t>tervezési</a:t>
            </a:r>
            <a:r>
              <a:rPr lang="en-US" b="0" i="0" dirty="0">
                <a:effectLst/>
              </a:rPr>
              <a:t> </a:t>
            </a:r>
            <a:r>
              <a:rPr lang="en-US" b="0" i="0" dirty="0" err="1">
                <a:effectLst/>
              </a:rPr>
              <a:t>minta</a:t>
            </a:r>
            <a:r>
              <a:rPr lang="en-US" b="0" i="0" dirty="0">
                <a:effectLst/>
              </a:rPr>
              <a:t>, </a:t>
            </a:r>
            <a:r>
              <a:rPr lang="en-US" b="0" i="0" dirty="0" err="1">
                <a:effectLst/>
              </a:rPr>
              <a:t>ami</a:t>
            </a:r>
            <a:r>
              <a:rPr lang="en-US" b="0" i="0" dirty="0">
                <a:effectLst/>
              </a:rPr>
              <a:t> </a:t>
            </a:r>
            <a:r>
              <a:rPr lang="en-US" b="0" i="0" dirty="0" err="1">
                <a:effectLst/>
              </a:rPr>
              <a:t>lehetővé</a:t>
            </a:r>
            <a:r>
              <a:rPr lang="en-US" b="0" i="0" dirty="0">
                <a:effectLst/>
              </a:rPr>
              <a:t> </a:t>
            </a:r>
            <a:r>
              <a:rPr lang="en-US" b="0" i="0" dirty="0" err="1">
                <a:effectLst/>
              </a:rPr>
              <a:t>teszi</a:t>
            </a:r>
            <a:r>
              <a:rPr lang="en-US" b="0" i="0" dirty="0">
                <a:effectLst/>
              </a:rPr>
              <a:t> </a:t>
            </a:r>
            <a:r>
              <a:rPr lang="en-US" b="0" i="0" dirty="0" err="1">
                <a:effectLst/>
              </a:rPr>
              <a:t>az</a:t>
            </a:r>
            <a:r>
              <a:rPr lang="en-US" b="0" i="0" dirty="0">
                <a:effectLst/>
              </a:rPr>
              <a:t> </a:t>
            </a:r>
            <a:r>
              <a:rPr lang="en-US" b="0" i="0" dirty="0" err="1">
                <a:effectLst/>
              </a:rPr>
              <a:t>objektumok</a:t>
            </a:r>
            <a:r>
              <a:rPr lang="en-US" b="0" i="0" dirty="0">
                <a:effectLst/>
              </a:rPr>
              <a:t> </a:t>
            </a:r>
            <a:r>
              <a:rPr lang="en-US" b="0" i="0" dirty="0" err="1">
                <a:effectLst/>
              </a:rPr>
              <a:t>létrehozását</a:t>
            </a:r>
            <a:r>
              <a:rPr lang="en-US" b="0" i="0" dirty="0">
                <a:effectLst/>
              </a:rPr>
              <a:t> </a:t>
            </a:r>
            <a:r>
              <a:rPr lang="en-US" b="0" i="0" dirty="0" err="1">
                <a:effectLst/>
              </a:rPr>
              <a:t>anélkül</a:t>
            </a:r>
            <a:r>
              <a:rPr lang="en-US" b="0" i="0" dirty="0">
                <a:effectLst/>
              </a:rPr>
              <a:t>, </a:t>
            </a:r>
            <a:r>
              <a:rPr lang="en-US" b="0" i="0" dirty="0" err="1">
                <a:effectLst/>
              </a:rPr>
              <a:t>hogy</a:t>
            </a:r>
            <a:r>
              <a:rPr lang="en-US" b="0" i="0" dirty="0">
                <a:effectLst/>
              </a:rPr>
              <a:t> meg </a:t>
            </a:r>
            <a:r>
              <a:rPr lang="en-US" b="0" i="0" dirty="0" err="1">
                <a:effectLst/>
              </a:rPr>
              <a:t>kellene</a:t>
            </a:r>
            <a:r>
              <a:rPr lang="en-US" b="0" i="0" dirty="0">
                <a:effectLst/>
              </a:rPr>
              <a:t> </a:t>
            </a:r>
            <a:r>
              <a:rPr lang="en-US" b="0" i="0" dirty="0" err="1">
                <a:effectLst/>
              </a:rPr>
              <a:t>határoznunk</a:t>
            </a:r>
            <a:r>
              <a:rPr lang="en-US" b="0" i="0" dirty="0">
                <a:effectLst/>
              </a:rPr>
              <a:t> a </a:t>
            </a:r>
            <a:r>
              <a:rPr lang="en-US" b="0" i="0" dirty="0" err="1">
                <a:effectLst/>
              </a:rPr>
              <a:t>konkrét</a:t>
            </a:r>
            <a:r>
              <a:rPr lang="en-US" b="0" i="0" dirty="0">
                <a:effectLst/>
              </a:rPr>
              <a:t> </a:t>
            </a:r>
            <a:r>
              <a:rPr lang="en-US" b="0" i="0" dirty="0" err="1">
                <a:effectLst/>
              </a:rPr>
              <a:t>osztályt</a:t>
            </a:r>
            <a:r>
              <a:rPr lang="en-US" b="0" i="0" dirty="0">
                <a:effectLst/>
              </a:rPr>
              <a:t>, </a:t>
            </a:r>
            <a:r>
              <a:rPr lang="en-US" b="0" i="0" dirty="0" err="1">
                <a:effectLst/>
              </a:rPr>
              <a:t>amelyet</a:t>
            </a:r>
            <a:r>
              <a:rPr lang="en-US" b="0" i="0" dirty="0">
                <a:effectLst/>
              </a:rPr>
              <a:t> </a:t>
            </a:r>
            <a:r>
              <a:rPr lang="en-US" b="0" i="0" dirty="0" err="1">
                <a:effectLst/>
              </a:rPr>
              <a:t>létrehozunk</a:t>
            </a:r>
            <a:r>
              <a:rPr lang="en-US" b="0" i="0" dirty="0">
                <a:effectLst/>
              </a:rPr>
              <a:t>.</a:t>
            </a:r>
            <a:endParaRPr lang="en-US" dirty="0"/>
          </a:p>
          <a:p>
            <a:pPr indent="-228600" algn="l">
              <a:buFont typeface="Arial" panose="020B0604020202020204" pitchFamily="34" charset="0"/>
              <a:buChar char="•"/>
            </a:pPr>
            <a:r>
              <a:rPr lang="en-US" dirty="0" err="1"/>
              <a:t>Példa</a:t>
            </a:r>
            <a:r>
              <a:rPr lang="en-US" dirty="0"/>
              <a:t> a </a:t>
            </a:r>
            <a:r>
              <a:rPr lang="en-US" dirty="0" err="1"/>
              <a:t>következő</a:t>
            </a:r>
            <a:r>
              <a:rPr lang="en-US" dirty="0"/>
              <a:t> </a:t>
            </a:r>
            <a:r>
              <a:rPr lang="en-US" dirty="0" err="1"/>
              <a:t>dián</a:t>
            </a:r>
            <a:r>
              <a:rPr lang="hu-HU" dirty="0"/>
              <a:t>.</a:t>
            </a:r>
            <a:endParaRPr lang="en-US" dirty="0"/>
          </a:p>
          <a:p>
            <a:pPr algn="l"/>
            <a:br>
              <a:rPr lang="en-US" sz="2000" dirty="0"/>
            </a:br>
            <a:endParaRPr lang="en-US" sz="2000" dirty="0"/>
          </a:p>
        </p:txBody>
      </p:sp>
    </p:spTree>
    <p:extLst>
      <p:ext uri="{BB962C8B-B14F-4D97-AF65-F5344CB8AC3E}">
        <p14:creationId xmlns:p14="http://schemas.microsoft.com/office/powerpoint/2010/main" val="261321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F7CEF-8834-A1B2-AC8B-8B5BDD9E3878}"/>
              </a:ext>
            </a:extLst>
          </p:cNvPr>
          <p:cNvSpPr>
            <a:spLocks noGrp="1"/>
          </p:cNvSpPr>
          <p:nvPr>
            <p:ph type="title"/>
          </p:nvPr>
        </p:nvSpPr>
        <p:spPr>
          <a:xfrm>
            <a:off x="1371599" y="294538"/>
            <a:ext cx="9895951" cy="1033669"/>
          </a:xfrm>
        </p:spPr>
        <p:txBody>
          <a:bodyPr>
            <a:normAutofit/>
          </a:bodyPr>
          <a:lstStyle/>
          <a:p>
            <a:r>
              <a:rPr lang="hu-HU" sz="4000">
                <a:solidFill>
                  <a:srgbClr val="FFFFFF"/>
                </a:solidFill>
              </a:rPr>
              <a:t>Bridge</a:t>
            </a:r>
            <a:endParaRPr lang="en-US" sz="4000">
              <a:solidFill>
                <a:srgbClr val="FFFFFF"/>
              </a:solidFill>
            </a:endParaRPr>
          </a:p>
        </p:txBody>
      </p:sp>
      <p:sp>
        <p:nvSpPr>
          <p:cNvPr id="3" name="Content Placeholder 2">
            <a:extLst>
              <a:ext uri="{FF2B5EF4-FFF2-40B4-BE49-F238E27FC236}">
                <a16:creationId xmlns:a16="http://schemas.microsoft.com/office/drawing/2014/main" id="{609B3E50-C684-7341-3C3E-0C9D53076A60}"/>
              </a:ext>
            </a:extLst>
          </p:cNvPr>
          <p:cNvSpPr>
            <a:spLocks noGrp="1"/>
          </p:cNvSpPr>
          <p:nvPr>
            <p:ph idx="1"/>
          </p:nvPr>
        </p:nvSpPr>
        <p:spPr>
          <a:xfrm>
            <a:off x="1371599" y="2318197"/>
            <a:ext cx="9724031" cy="3683358"/>
          </a:xfrm>
        </p:spPr>
        <p:txBody>
          <a:bodyPr anchor="ctr">
            <a:normAutofit/>
          </a:bodyPr>
          <a:lstStyle/>
          <a:p>
            <a:r>
              <a:rPr lang="en-US" sz="2000" b="0" i="0">
                <a:effectLst/>
                <a:latin typeface="Söhne"/>
              </a:rPr>
              <a:t>A Bridge tervezési minta arra szolgál, hogy két hierarchiát válasszon szét: egy absztrakciós réteget (abstraction) és implementációs réteget (implementation), és lehetővé teszi, hogy ezek függetlenül változhassanak egymástól. Ezáltal csökkenti a két hierarchia szoros kapcsolatát, ami rugalmasabbá teszi az alkalmazást és könnyebbé teszi az új funkciók hozzáadását vagy a meglévők módosítását.</a:t>
            </a:r>
            <a:endParaRPr lang="hu-HU" sz="2000" b="0" i="0">
              <a:effectLst/>
              <a:latin typeface="Söhne"/>
            </a:endParaRPr>
          </a:p>
          <a:p>
            <a:endParaRPr lang="hu-HU" sz="2000">
              <a:latin typeface="Söhne"/>
            </a:endParaRPr>
          </a:p>
          <a:p>
            <a:r>
              <a:rPr lang="hu-HU" sz="2000">
                <a:latin typeface="Söhne"/>
              </a:rPr>
              <a:t>Példa következő diákon.</a:t>
            </a:r>
            <a:endParaRPr lang="en-US" sz="2000"/>
          </a:p>
        </p:txBody>
      </p:sp>
    </p:spTree>
    <p:extLst>
      <p:ext uri="{BB962C8B-B14F-4D97-AF65-F5344CB8AC3E}">
        <p14:creationId xmlns:p14="http://schemas.microsoft.com/office/powerpoint/2010/main" val="364460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57FD019-6A6D-D4CD-3CAB-E029B14FD85F}"/>
              </a:ext>
            </a:extLst>
          </p:cNvPr>
          <p:cNvPicPr>
            <a:picLocks noChangeAspect="1"/>
          </p:cNvPicPr>
          <p:nvPr/>
        </p:nvPicPr>
        <p:blipFill>
          <a:blip r:embed="rId2"/>
          <a:stretch>
            <a:fillRect/>
          </a:stretch>
        </p:blipFill>
        <p:spPr>
          <a:xfrm>
            <a:off x="3391662" y="457200"/>
            <a:ext cx="5408675" cy="5943600"/>
          </a:xfrm>
          <a:prstGeom prst="rect">
            <a:avLst/>
          </a:prstGeom>
        </p:spPr>
      </p:pic>
    </p:spTree>
    <p:extLst>
      <p:ext uri="{BB962C8B-B14F-4D97-AF65-F5344CB8AC3E}">
        <p14:creationId xmlns:p14="http://schemas.microsoft.com/office/powerpoint/2010/main" val="3366816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71E9AF3-7F01-4261-6C06-B8EB0544B3AE}"/>
              </a:ext>
            </a:extLst>
          </p:cNvPr>
          <p:cNvPicPr>
            <a:picLocks noChangeAspect="1"/>
          </p:cNvPicPr>
          <p:nvPr/>
        </p:nvPicPr>
        <p:blipFill>
          <a:blip r:embed="rId2"/>
          <a:stretch>
            <a:fillRect/>
          </a:stretch>
        </p:blipFill>
        <p:spPr>
          <a:xfrm>
            <a:off x="3369374" y="457200"/>
            <a:ext cx="5453252" cy="5943600"/>
          </a:xfrm>
          <a:prstGeom prst="rect">
            <a:avLst/>
          </a:prstGeom>
        </p:spPr>
      </p:pic>
    </p:spTree>
    <p:extLst>
      <p:ext uri="{BB962C8B-B14F-4D97-AF65-F5344CB8AC3E}">
        <p14:creationId xmlns:p14="http://schemas.microsoft.com/office/powerpoint/2010/main" val="2072255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34293F-C16F-9D38-386D-C1415DE33E5A}"/>
              </a:ext>
            </a:extLst>
          </p:cNvPr>
          <p:cNvSpPr>
            <a:spLocks noGrp="1"/>
          </p:cNvSpPr>
          <p:nvPr>
            <p:ph type="title"/>
          </p:nvPr>
        </p:nvSpPr>
        <p:spPr>
          <a:xfrm>
            <a:off x="826396" y="586855"/>
            <a:ext cx="4230100" cy="3387497"/>
          </a:xfrm>
        </p:spPr>
        <p:txBody>
          <a:bodyPr anchor="b">
            <a:normAutofit/>
          </a:bodyPr>
          <a:lstStyle/>
          <a:p>
            <a:pPr algn="r"/>
            <a:r>
              <a:rPr lang="hu-HU" sz="4000" dirty="0">
                <a:solidFill>
                  <a:srgbClr val="FFFFFF"/>
                </a:solidFill>
              </a:rPr>
              <a:t>Chain of Responsibility</a:t>
            </a:r>
            <a:endParaRPr lang="en-US" sz="4000" dirty="0">
              <a:solidFill>
                <a:srgbClr val="FFFFFF"/>
              </a:solidFill>
            </a:endParaRPr>
          </a:p>
        </p:txBody>
      </p:sp>
      <p:sp>
        <p:nvSpPr>
          <p:cNvPr id="3" name="Content Placeholder 2">
            <a:extLst>
              <a:ext uri="{FF2B5EF4-FFF2-40B4-BE49-F238E27FC236}">
                <a16:creationId xmlns:a16="http://schemas.microsoft.com/office/drawing/2014/main" id="{5EC89431-0B2E-0CE4-1466-66A1EB83644A}"/>
              </a:ext>
            </a:extLst>
          </p:cNvPr>
          <p:cNvSpPr>
            <a:spLocks noGrp="1"/>
          </p:cNvSpPr>
          <p:nvPr>
            <p:ph idx="1"/>
          </p:nvPr>
        </p:nvSpPr>
        <p:spPr>
          <a:xfrm>
            <a:off x="6503158" y="649480"/>
            <a:ext cx="4862447" cy="5546047"/>
          </a:xfrm>
        </p:spPr>
        <p:txBody>
          <a:bodyPr anchor="ctr">
            <a:normAutofit/>
          </a:bodyPr>
          <a:lstStyle/>
          <a:p>
            <a:r>
              <a:rPr lang="en-US" sz="2000" b="0" i="0" dirty="0">
                <a:effectLst/>
                <a:latin typeface="Söhne"/>
              </a:rPr>
              <a:t>A Chain of Responsibility (</a:t>
            </a:r>
            <a:r>
              <a:rPr lang="en-US" sz="2000" b="0" i="0" dirty="0" err="1">
                <a:effectLst/>
                <a:latin typeface="Söhne"/>
              </a:rPr>
              <a:t>Felelősségi</a:t>
            </a:r>
            <a:r>
              <a:rPr lang="en-US" sz="2000" b="0" i="0" dirty="0">
                <a:effectLst/>
                <a:latin typeface="Söhne"/>
              </a:rPr>
              <a:t> </a:t>
            </a:r>
            <a:r>
              <a:rPr lang="en-US" sz="2000" b="0" i="0" dirty="0" err="1">
                <a:effectLst/>
                <a:latin typeface="Söhne"/>
              </a:rPr>
              <a:t>lánc</a:t>
            </a:r>
            <a:r>
              <a:rPr lang="en-US" sz="2000" b="0" i="0" dirty="0">
                <a:effectLst/>
                <a:latin typeface="Söhne"/>
              </a:rPr>
              <a:t>) </a:t>
            </a:r>
            <a:r>
              <a:rPr lang="en-US" sz="2000" b="0" i="0" dirty="0" err="1">
                <a:effectLst/>
                <a:latin typeface="Söhne"/>
              </a:rPr>
              <a:t>tervezési</a:t>
            </a:r>
            <a:r>
              <a:rPr lang="en-US" sz="2000" b="0" i="0" dirty="0">
                <a:effectLst/>
                <a:latin typeface="Söhne"/>
              </a:rPr>
              <a:t> </a:t>
            </a:r>
            <a:r>
              <a:rPr lang="en-US" sz="2000" b="0" i="0" dirty="0" err="1">
                <a:effectLst/>
                <a:latin typeface="Söhne"/>
              </a:rPr>
              <a:t>minta</a:t>
            </a:r>
            <a:r>
              <a:rPr lang="en-US" sz="2000" b="0" i="0" dirty="0">
                <a:effectLst/>
                <a:latin typeface="Söhne"/>
              </a:rPr>
              <a:t> </a:t>
            </a:r>
            <a:r>
              <a:rPr lang="en-US" sz="2000" b="0" i="0" dirty="0" err="1">
                <a:effectLst/>
                <a:latin typeface="Söhne"/>
              </a:rPr>
              <a:t>arra</a:t>
            </a:r>
            <a:r>
              <a:rPr lang="en-US" sz="2000" b="0" i="0" dirty="0">
                <a:effectLst/>
                <a:latin typeface="Söhne"/>
              </a:rPr>
              <a:t> </a:t>
            </a:r>
            <a:r>
              <a:rPr lang="en-US" sz="2000" b="0" i="0" dirty="0" err="1">
                <a:effectLst/>
                <a:latin typeface="Söhne"/>
              </a:rPr>
              <a:t>szolgál</a:t>
            </a:r>
            <a:r>
              <a:rPr lang="en-US" sz="2000" b="0" i="0" dirty="0">
                <a:effectLst/>
                <a:latin typeface="Söhne"/>
              </a:rPr>
              <a:t>, </a:t>
            </a:r>
            <a:r>
              <a:rPr lang="en-US" sz="2000" b="0" i="0" dirty="0" err="1">
                <a:effectLst/>
                <a:latin typeface="Söhne"/>
              </a:rPr>
              <a:t>hogy</a:t>
            </a:r>
            <a:r>
              <a:rPr lang="en-US" sz="2000" b="0" i="0" dirty="0">
                <a:effectLst/>
                <a:latin typeface="Söhne"/>
              </a:rPr>
              <a:t> </a:t>
            </a:r>
            <a:r>
              <a:rPr lang="en-US" sz="2000" b="0" i="0" dirty="0" err="1">
                <a:effectLst/>
                <a:latin typeface="Söhne"/>
              </a:rPr>
              <a:t>egy</a:t>
            </a:r>
            <a:r>
              <a:rPr lang="en-US" sz="2000" b="0" i="0" dirty="0">
                <a:effectLst/>
                <a:latin typeface="Söhne"/>
              </a:rPr>
              <a:t> </a:t>
            </a:r>
            <a:r>
              <a:rPr lang="en-US" sz="2000" b="0" i="0" dirty="0" err="1">
                <a:effectLst/>
                <a:latin typeface="Söhne"/>
              </a:rPr>
              <a:t>sor</a:t>
            </a:r>
            <a:r>
              <a:rPr lang="en-US" sz="2000" b="0" i="0" dirty="0">
                <a:effectLst/>
                <a:latin typeface="Söhne"/>
              </a:rPr>
              <a:t> </a:t>
            </a:r>
            <a:r>
              <a:rPr lang="en-US" sz="2000" b="0" i="0" dirty="0" err="1">
                <a:effectLst/>
                <a:latin typeface="Söhne"/>
              </a:rPr>
              <a:t>objektumot</a:t>
            </a:r>
            <a:r>
              <a:rPr lang="en-US" sz="2000" b="0" i="0" dirty="0">
                <a:effectLst/>
                <a:latin typeface="Söhne"/>
              </a:rPr>
              <a:t> (</a:t>
            </a:r>
            <a:r>
              <a:rPr lang="en-US" sz="2000" b="0" i="0" dirty="0" err="1">
                <a:effectLst/>
                <a:latin typeface="Söhne"/>
              </a:rPr>
              <a:t>például</a:t>
            </a:r>
            <a:r>
              <a:rPr lang="en-US" sz="2000" b="0" i="0" dirty="0">
                <a:effectLst/>
                <a:latin typeface="Söhne"/>
              </a:rPr>
              <a:t> </a:t>
            </a:r>
            <a:r>
              <a:rPr lang="en-US" sz="2000" b="0" i="0" dirty="0" err="1">
                <a:effectLst/>
                <a:latin typeface="Söhne"/>
              </a:rPr>
              <a:t>kezelő</a:t>
            </a:r>
            <a:r>
              <a:rPr lang="en-US" sz="2000" b="0" i="0" dirty="0">
                <a:effectLst/>
                <a:latin typeface="Söhne"/>
              </a:rPr>
              <a:t> </a:t>
            </a:r>
            <a:r>
              <a:rPr lang="en-US" sz="2000" b="0" i="0" dirty="0" err="1">
                <a:effectLst/>
                <a:latin typeface="Söhne"/>
              </a:rPr>
              <a:t>objektumokat</a:t>
            </a:r>
            <a:r>
              <a:rPr lang="en-US" sz="2000" b="0" i="0" dirty="0">
                <a:effectLst/>
                <a:latin typeface="Söhne"/>
              </a:rPr>
              <a:t> </a:t>
            </a:r>
            <a:r>
              <a:rPr lang="en-US" sz="2000" b="0" i="0" dirty="0" err="1">
                <a:effectLst/>
                <a:latin typeface="Söhne"/>
              </a:rPr>
              <a:t>vagy</a:t>
            </a:r>
            <a:r>
              <a:rPr lang="en-US" sz="2000" b="0" i="0" dirty="0">
                <a:effectLst/>
                <a:latin typeface="Söhne"/>
              </a:rPr>
              <a:t> </a:t>
            </a:r>
            <a:r>
              <a:rPr lang="en-US" sz="2000" b="0" i="0" dirty="0" err="1">
                <a:effectLst/>
                <a:latin typeface="Söhne"/>
              </a:rPr>
              <a:t>feldolgozó</a:t>
            </a:r>
            <a:r>
              <a:rPr lang="en-US" sz="2000" b="0" i="0" dirty="0">
                <a:effectLst/>
                <a:latin typeface="Söhne"/>
              </a:rPr>
              <a:t> </a:t>
            </a:r>
            <a:r>
              <a:rPr lang="en-US" sz="2000" b="0" i="0" dirty="0" err="1">
                <a:effectLst/>
                <a:latin typeface="Söhne"/>
              </a:rPr>
              <a:t>osztályokat</a:t>
            </a:r>
            <a:r>
              <a:rPr lang="en-US" sz="2000" b="0" i="0" dirty="0">
                <a:effectLst/>
                <a:latin typeface="Söhne"/>
              </a:rPr>
              <a:t>) </a:t>
            </a:r>
            <a:r>
              <a:rPr lang="en-US" sz="2000" b="0" i="0" dirty="0" err="1">
                <a:effectLst/>
                <a:latin typeface="Söhne"/>
              </a:rPr>
              <a:t>kapcsoljon</a:t>
            </a:r>
            <a:r>
              <a:rPr lang="en-US" sz="2000" b="0" i="0" dirty="0">
                <a:effectLst/>
                <a:latin typeface="Söhne"/>
              </a:rPr>
              <a:t> </a:t>
            </a:r>
            <a:r>
              <a:rPr lang="en-US" sz="2000" b="0" i="0" dirty="0" err="1">
                <a:effectLst/>
                <a:latin typeface="Söhne"/>
              </a:rPr>
              <a:t>össze</a:t>
            </a:r>
            <a:r>
              <a:rPr lang="en-US" sz="2000" b="0" i="0" dirty="0">
                <a:effectLst/>
                <a:latin typeface="Söhne"/>
              </a:rPr>
              <a:t> </a:t>
            </a:r>
            <a:r>
              <a:rPr lang="en-US" sz="2000" b="0" i="0" dirty="0" err="1">
                <a:effectLst/>
                <a:latin typeface="Söhne"/>
              </a:rPr>
              <a:t>egy</a:t>
            </a:r>
            <a:r>
              <a:rPr lang="en-US" sz="2000" b="0" i="0" dirty="0">
                <a:effectLst/>
                <a:latin typeface="Söhne"/>
              </a:rPr>
              <a:t> </a:t>
            </a:r>
            <a:r>
              <a:rPr lang="en-US" sz="2000" b="0" i="0" dirty="0" err="1">
                <a:effectLst/>
                <a:latin typeface="Söhne"/>
              </a:rPr>
              <a:t>láncban</a:t>
            </a:r>
            <a:r>
              <a:rPr lang="en-US" sz="2000" b="0" i="0" dirty="0">
                <a:effectLst/>
                <a:latin typeface="Söhne"/>
              </a:rPr>
              <a:t>. Ebben a </a:t>
            </a:r>
            <a:r>
              <a:rPr lang="en-US" sz="2000" b="0" i="0" dirty="0" err="1">
                <a:effectLst/>
                <a:latin typeface="Söhne"/>
              </a:rPr>
              <a:t>láncban</a:t>
            </a:r>
            <a:r>
              <a:rPr lang="en-US" sz="2000" b="0" i="0" dirty="0">
                <a:effectLst/>
                <a:latin typeface="Söhne"/>
              </a:rPr>
              <a:t> </a:t>
            </a:r>
            <a:r>
              <a:rPr lang="en-US" sz="2000" b="0" i="0" dirty="0" err="1">
                <a:effectLst/>
                <a:latin typeface="Söhne"/>
              </a:rPr>
              <a:t>minden</a:t>
            </a:r>
            <a:r>
              <a:rPr lang="en-US" sz="2000" b="0" i="0" dirty="0">
                <a:effectLst/>
                <a:latin typeface="Söhne"/>
              </a:rPr>
              <a:t> </a:t>
            </a:r>
            <a:r>
              <a:rPr lang="en-US" sz="2000" b="0" i="0" dirty="0" err="1">
                <a:effectLst/>
                <a:latin typeface="Söhne"/>
              </a:rPr>
              <a:t>objektum</a:t>
            </a:r>
            <a:r>
              <a:rPr lang="en-US" sz="2000" b="0" i="0" dirty="0">
                <a:effectLst/>
                <a:latin typeface="Söhne"/>
              </a:rPr>
              <a:t> </a:t>
            </a:r>
            <a:r>
              <a:rPr lang="en-US" sz="2000" b="0" i="0" dirty="0" err="1">
                <a:effectLst/>
                <a:latin typeface="Söhne"/>
              </a:rPr>
              <a:t>meghatározott</a:t>
            </a:r>
            <a:r>
              <a:rPr lang="en-US" sz="2000" b="0" i="0" dirty="0">
                <a:effectLst/>
                <a:latin typeface="Söhne"/>
              </a:rPr>
              <a:t> </a:t>
            </a:r>
            <a:r>
              <a:rPr lang="en-US" sz="2000" b="0" i="0" dirty="0" err="1">
                <a:effectLst/>
                <a:latin typeface="Söhne"/>
              </a:rPr>
              <a:t>feladatokat</a:t>
            </a:r>
            <a:r>
              <a:rPr lang="en-US" sz="2000" b="0" i="0" dirty="0">
                <a:effectLst/>
                <a:latin typeface="Söhne"/>
              </a:rPr>
              <a:t> </a:t>
            </a:r>
            <a:r>
              <a:rPr lang="en-US" sz="2000" b="0" i="0" dirty="0" err="1">
                <a:effectLst/>
                <a:latin typeface="Söhne"/>
              </a:rPr>
              <a:t>végez</a:t>
            </a:r>
            <a:r>
              <a:rPr lang="en-US" sz="2000" b="0" i="0" dirty="0">
                <a:effectLst/>
                <a:latin typeface="Söhne"/>
              </a:rPr>
              <a:t> </a:t>
            </a:r>
            <a:r>
              <a:rPr lang="en-US" sz="2000" b="0" i="0" dirty="0" err="1">
                <a:effectLst/>
                <a:latin typeface="Söhne"/>
              </a:rPr>
              <a:t>el</a:t>
            </a:r>
            <a:r>
              <a:rPr lang="en-US" sz="2000" b="0" i="0" dirty="0">
                <a:effectLst/>
                <a:latin typeface="Söhne"/>
              </a:rPr>
              <a:t>, </a:t>
            </a:r>
            <a:r>
              <a:rPr lang="en-US" sz="2000" b="0" i="0" dirty="0" err="1">
                <a:effectLst/>
                <a:latin typeface="Söhne"/>
              </a:rPr>
              <a:t>majd</a:t>
            </a:r>
            <a:r>
              <a:rPr lang="en-US" sz="2000" b="0" i="0" dirty="0">
                <a:effectLst/>
                <a:latin typeface="Söhne"/>
              </a:rPr>
              <a:t> </a:t>
            </a:r>
            <a:r>
              <a:rPr lang="en-US" sz="2000" b="0" i="0" dirty="0" err="1">
                <a:effectLst/>
                <a:latin typeface="Söhne"/>
              </a:rPr>
              <a:t>átadja</a:t>
            </a:r>
            <a:r>
              <a:rPr lang="en-US" sz="2000" b="0" i="0" dirty="0">
                <a:effectLst/>
                <a:latin typeface="Söhne"/>
              </a:rPr>
              <a:t> a </a:t>
            </a:r>
            <a:r>
              <a:rPr lang="en-US" sz="2000" b="0" i="0" dirty="0" err="1">
                <a:effectLst/>
                <a:latin typeface="Söhne"/>
              </a:rPr>
              <a:t>vezérlést</a:t>
            </a:r>
            <a:r>
              <a:rPr lang="en-US" sz="2000" b="0" i="0" dirty="0">
                <a:effectLst/>
                <a:latin typeface="Söhne"/>
              </a:rPr>
              <a:t> a </a:t>
            </a:r>
            <a:r>
              <a:rPr lang="en-US" sz="2000" b="0" i="0" dirty="0" err="1">
                <a:effectLst/>
                <a:latin typeface="Söhne"/>
              </a:rPr>
              <a:t>következő</a:t>
            </a:r>
            <a:r>
              <a:rPr lang="en-US" sz="2000" b="0" i="0" dirty="0">
                <a:effectLst/>
                <a:latin typeface="Söhne"/>
              </a:rPr>
              <a:t> </a:t>
            </a:r>
            <a:r>
              <a:rPr lang="en-US" sz="2000" b="0" i="0" dirty="0" err="1">
                <a:effectLst/>
                <a:latin typeface="Söhne"/>
              </a:rPr>
              <a:t>objektumnak</a:t>
            </a:r>
            <a:r>
              <a:rPr lang="en-US" sz="2000" b="0" i="0" dirty="0">
                <a:effectLst/>
                <a:latin typeface="Söhne"/>
              </a:rPr>
              <a:t> a </a:t>
            </a:r>
            <a:r>
              <a:rPr lang="en-US" sz="2000" b="0" i="0" dirty="0" err="1">
                <a:effectLst/>
                <a:latin typeface="Söhne"/>
              </a:rPr>
              <a:t>láncban</a:t>
            </a:r>
            <a:r>
              <a:rPr lang="en-US" sz="2000" b="0" i="0" dirty="0">
                <a:effectLst/>
                <a:latin typeface="Söhne"/>
              </a:rPr>
              <a:t>, </a:t>
            </a:r>
            <a:r>
              <a:rPr lang="en-US" sz="2000" b="0" i="0" dirty="0" err="1">
                <a:effectLst/>
                <a:latin typeface="Söhne"/>
              </a:rPr>
              <a:t>amennyiben</a:t>
            </a:r>
            <a:r>
              <a:rPr lang="en-US" sz="2000" b="0" i="0" dirty="0">
                <a:effectLst/>
                <a:latin typeface="Söhne"/>
              </a:rPr>
              <a:t> </a:t>
            </a:r>
            <a:r>
              <a:rPr lang="en-US" sz="2000" b="0" i="0" dirty="0" err="1">
                <a:effectLst/>
                <a:latin typeface="Söhne"/>
              </a:rPr>
              <a:t>szükséges</a:t>
            </a:r>
            <a:r>
              <a:rPr lang="en-US" sz="2000" b="0" i="0" dirty="0">
                <a:effectLst/>
                <a:latin typeface="Söhne"/>
              </a:rPr>
              <a:t>. </a:t>
            </a:r>
            <a:r>
              <a:rPr lang="en-US" sz="2000" b="0" i="0" dirty="0" err="1">
                <a:effectLst/>
                <a:latin typeface="Söhne"/>
              </a:rPr>
              <a:t>Ez</a:t>
            </a:r>
            <a:r>
              <a:rPr lang="en-US" sz="2000" b="0" i="0" dirty="0">
                <a:effectLst/>
                <a:latin typeface="Söhne"/>
              </a:rPr>
              <a:t> a </a:t>
            </a:r>
            <a:r>
              <a:rPr lang="en-US" sz="2000" b="0" i="0" dirty="0" err="1">
                <a:effectLst/>
                <a:latin typeface="Söhne"/>
              </a:rPr>
              <a:t>minta</a:t>
            </a:r>
            <a:r>
              <a:rPr lang="en-US" sz="2000" b="0" i="0" dirty="0">
                <a:effectLst/>
                <a:latin typeface="Söhne"/>
              </a:rPr>
              <a:t> </a:t>
            </a:r>
            <a:r>
              <a:rPr lang="en-US" sz="2000" b="0" i="0" dirty="0" err="1">
                <a:effectLst/>
                <a:latin typeface="Söhne"/>
              </a:rPr>
              <a:t>lehetővé</a:t>
            </a:r>
            <a:r>
              <a:rPr lang="en-US" sz="2000" b="0" i="0" dirty="0">
                <a:effectLst/>
                <a:latin typeface="Söhne"/>
              </a:rPr>
              <a:t> </a:t>
            </a:r>
            <a:r>
              <a:rPr lang="en-US" sz="2000" b="0" i="0" dirty="0" err="1">
                <a:effectLst/>
                <a:latin typeface="Söhne"/>
              </a:rPr>
              <a:t>teszi</a:t>
            </a:r>
            <a:r>
              <a:rPr lang="en-US" sz="2000" b="0" i="0" dirty="0">
                <a:effectLst/>
                <a:latin typeface="Söhne"/>
              </a:rPr>
              <a:t> a </a:t>
            </a:r>
            <a:r>
              <a:rPr lang="en-US" sz="2000" b="0" i="0" dirty="0" err="1">
                <a:effectLst/>
                <a:latin typeface="Söhne"/>
              </a:rPr>
              <a:t>kérések</a:t>
            </a:r>
            <a:r>
              <a:rPr lang="en-US" sz="2000" b="0" i="0" dirty="0">
                <a:effectLst/>
                <a:latin typeface="Söhne"/>
              </a:rPr>
              <a:t> </a:t>
            </a:r>
            <a:r>
              <a:rPr lang="en-US" sz="2000" b="0" i="0" dirty="0" err="1">
                <a:effectLst/>
                <a:latin typeface="Söhne"/>
              </a:rPr>
              <a:t>feldolgozását</a:t>
            </a:r>
            <a:r>
              <a:rPr lang="en-US" sz="2000" b="0" i="0" dirty="0">
                <a:effectLst/>
                <a:latin typeface="Söhne"/>
              </a:rPr>
              <a:t> </a:t>
            </a:r>
            <a:r>
              <a:rPr lang="en-US" sz="2000" b="0" i="0" dirty="0" err="1">
                <a:effectLst/>
                <a:latin typeface="Söhne"/>
              </a:rPr>
              <a:t>és</a:t>
            </a:r>
            <a:r>
              <a:rPr lang="en-US" sz="2000" b="0" i="0" dirty="0">
                <a:effectLst/>
                <a:latin typeface="Söhne"/>
              </a:rPr>
              <a:t> </a:t>
            </a:r>
            <a:r>
              <a:rPr lang="en-US" sz="2000" b="0" i="0" dirty="0" err="1">
                <a:effectLst/>
                <a:latin typeface="Söhne"/>
              </a:rPr>
              <a:t>átirányítását</a:t>
            </a:r>
            <a:r>
              <a:rPr lang="en-US" sz="2000" b="0" i="0" dirty="0">
                <a:effectLst/>
                <a:latin typeface="Söhne"/>
              </a:rPr>
              <a:t> </a:t>
            </a:r>
            <a:r>
              <a:rPr lang="en-US" sz="2000" b="0" i="0" dirty="0" err="1">
                <a:effectLst/>
                <a:latin typeface="Söhne"/>
              </a:rPr>
              <a:t>az</a:t>
            </a:r>
            <a:r>
              <a:rPr lang="en-US" sz="2000" b="0" i="0" dirty="0">
                <a:effectLst/>
                <a:latin typeface="Söhne"/>
              </a:rPr>
              <a:t> </a:t>
            </a:r>
            <a:r>
              <a:rPr lang="en-US" sz="2000" b="0" i="0" dirty="0" err="1">
                <a:effectLst/>
                <a:latin typeface="Söhne"/>
              </a:rPr>
              <a:t>objektumok</a:t>
            </a:r>
            <a:r>
              <a:rPr lang="en-US" sz="2000" b="0" i="0" dirty="0">
                <a:effectLst/>
                <a:latin typeface="Söhne"/>
              </a:rPr>
              <a:t> </a:t>
            </a:r>
            <a:r>
              <a:rPr lang="en-US" sz="2000" b="0" i="0" dirty="0" err="1">
                <a:effectLst/>
                <a:latin typeface="Söhne"/>
              </a:rPr>
              <a:t>között</a:t>
            </a:r>
            <a:r>
              <a:rPr lang="en-US" sz="2000" b="0" i="0" dirty="0">
                <a:effectLst/>
                <a:latin typeface="Söhne"/>
              </a:rPr>
              <a:t> </a:t>
            </a:r>
            <a:r>
              <a:rPr lang="en-US" sz="2000" b="0" i="0" dirty="0" err="1">
                <a:effectLst/>
                <a:latin typeface="Söhne"/>
              </a:rPr>
              <a:t>anélkül</a:t>
            </a:r>
            <a:r>
              <a:rPr lang="en-US" sz="2000" b="0" i="0" dirty="0">
                <a:effectLst/>
                <a:latin typeface="Söhne"/>
              </a:rPr>
              <a:t>, </a:t>
            </a:r>
            <a:r>
              <a:rPr lang="en-US" sz="2000" b="0" i="0" dirty="0" err="1">
                <a:effectLst/>
                <a:latin typeface="Söhne"/>
              </a:rPr>
              <a:t>hogy</a:t>
            </a:r>
            <a:r>
              <a:rPr lang="en-US" sz="2000" b="0" i="0" dirty="0">
                <a:effectLst/>
                <a:latin typeface="Söhne"/>
              </a:rPr>
              <a:t> a </a:t>
            </a:r>
            <a:r>
              <a:rPr lang="en-US" sz="2000" b="0" i="0" dirty="0" err="1">
                <a:effectLst/>
                <a:latin typeface="Söhne"/>
              </a:rPr>
              <a:t>kliensnek</a:t>
            </a:r>
            <a:r>
              <a:rPr lang="en-US" sz="2000" b="0" i="0" dirty="0">
                <a:effectLst/>
                <a:latin typeface="Söhne"/>
              </a:rPr>
              <a:t> </a:t>
            </a:r>
            <a:r>
              <a:rPr lang="en-US" sz="2000" b="0" i="0" dirty="0" err="1">
                <a:effectLst/>
                <a:latin typeface="Söhne"/>
              </a:rPr>
              <a:t>tudnia</a:t>
            </a:r>
            <a:r>
              <a:rPr lang="en-US" sz="2000" b="0" i="0" dirty="0">
                <a:effectLst/>
                <a:latin typeface="Söhne"/>
              </a:rPr>
              <a:t> </a:t>
            </a:r>
            <a:r>
              <a:rPr lang="en-US" sz="2000" b="0" i="0" dirty="0" err="1">
                <a:effectLst/>
                <a:latin typeface="Söhne"/>
              </a:rPr>
              <a:t>kellene</a:t>
            </a:r>
            <a:r>
              <a:rPr lang="en-US" sz="2000" b="0" i="0" dirty="0">
                <a:effectLst/>
                <a:latin typeface="Söhne"/>
              </a:rPr>
              <a:t> </a:t>
            </a:r>
            <a:r>
              <a:rPr lang="en-US" sz="2000" b="0" i="0" dirty="0" err="1">
                <a:effectLst/>
                <a:latin typeface="Söhne"/>
              </a:rPr>
              <a:t>az</a:t>
            </a:r>
            <a:r>
              <a:rPr lang="en-US" sz="2000" b="0" i="0" dirty="0">
                <a:effectLst/>
                <a:latin typeface="Söhne"/>
              </a:rPr>
              <a:t> </a:t>
            </a:r>
            <a:r>
              <a:rPr lang="en-US" sz="2000" b="0" i="0" dirty="0" err="1">
                <a:effectLst/>
                <a:latin typeface="Söhne"/>
              </a:rPr>
              <a:t>objektumok</a:t>
            </a:r>
            <a:r>
              <a:rPr lang="en-US" sz="2000" b="0" i="0" dirty="0">
                <a:effectLst/>
                <a:latin typeface="Söhne"/>
              </a:rPr>
              <a:t> </a:t>
            </a:r>
            <a:r>
              <a:rPr lang="en-US" sz="2000" b="0" i="0" dirty="0" err="1">
                <a:effectLst/>
                <a:latin typeface="Söhne"/>
              </a:rPr>
              <a:t>pontos</a:t>
            </a:r>
            <a:r>
              <a:rPr lang="en-US" sz="2000" b="0" i="0" dirty="0">
                <a:effectLst/>
                <a:latin typeface="Söhne"/>
              </a:rPr>
              <a:t> </a:t>
            </a:r>
            <a:r>
              <a:rPr lang="en-US" sz="2000" b="0" i="0" dirty="0" err="1">
                <a:effectLst/>
                <a:latin typeface="Söhne"/>
              </a:rPr>
              <a:t>sorrendjét</a:t>
            </a:r>
            <a:r>
              <a:rPr lang="en-US" sz="2000" b="0" i="0" dirty="0">
                <a:effectLst/>
                <a:latin typeface="Söhne"/>
              </a:rPr>
              <a:t> </a:t>
            </a:r>
            <a:r>
              <a:rPr lang="en-US" sz="2000" b="0" i="0" dirty="0" err="1">
                <a:effectLst/>
                <a:latin typeface="Söhne"/>
              </a:rPr>
              <a:t>vagy</a:t>
            </a:r>
            <a:r>
              <a:rPr lang="en-US" sz="2000" b="0" i="0" dirty="0">
                <a:effectLst/>
                <a:latin typeface="Söhne"/>
              </a:rPr>
              <a:t> </a:t>
            </a:r>
            <a:r>
              <a:rPr lang="en-US" sz="2000" b="0" i="0" dirty="0" err="1">
                <a:effectLst/>
                <a:latin typeface="Söhne"/>
              </a:rPr>
              <a:t>struktúráját</a:t>
            </a:r>
            <a:r>
              <a:rPr lang="en-US" sz="2000" b="0" i="0" dirty="0">
                <a:effectLst/>
                <a:latin typeface="Söhne"/>
              </a:rPr>
              <a:t>.</a:t>
            </a:r>
            <a:endParaRPr lang="hu-HU" sz="2000" b="0" i="0" dirty="0">
              <a:effectLst/>
              <a:latin typeface="Söhne"/>
            </a:endParaRPr>
          </a:p>
          <a:p>
            <a:endParaRPr lang="hu-HU" sz="2000" dirty="0">
              <a:latin typeface="Söhne"/>
            </a:endParaRPr>
          </a:p>
          <a:p>
            <a:r>
              <a:rPr lang="hu-HU" sz="2000" dirty="0"/>
              <a:t>Példa a következő dián.</a:t>
            </a:r>
            <a:endParaRPr lang="en-US" sz="2000" dirty="0"/>
          </a:p>
        </p:txBody>
      </p:sp>
    </p:spTree>
    <p:extLst>
      <p:ext uri="{BB962C8B-B14F-4D97-AF65-F5344CB8AC3E}">
        <p14:creationId xmlns:p14="http://schemas.microsoft.com/office/powerpoint/2010/main" val="586515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C4CCDE5-C63D-AE2E-5109-00EE8ED9A0B3}"/>
              </a:ext>
            </a:extLst>
          </p:cNvPr>
          <p:cNvPicPr>
            <a:picLocks noChangeAspect="1"/>
          </p:cNvPicPr>
          <p:nvPr/>
        </p:nvPicPr>
        <p:blipFill>
          <a:blip r:embed="rId2"/>
          <a:stretch>
            <a:fillRect/>
          </a:stretch>
        </p:blipFill>
        <p:spPr>
          <a:xfrm>
            <a:off x="3458528" y="457200"/>
            <a:ext cx="5274944" cy="5943600"/>
          </a:xfrm>
          <a:prstGeom prst="rect">
            <a:avLst/>
          </a:prstGeom>
        </p:spPr>
      </p:pic>
    </p:spTree>
    <p:extLst>
      <p:ext uri="{BB962C8B-B14F-4D97-AF65-F5344CB8AC3E}">
        <p14:creationId xmlns:p14="http://schemas.microsoft.com/office/powerpoint/2010/main" val="4275307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327E838-11FD-6555-42E7-B965C6597F1C}"/>
              </a:ext>
            </a:extLst>
          </p:cNvPr>
          <p:cNvPicPr>
            <a:picLocks noChangeAspect="1"/>
          </p:cNvPicPr>
          <p:nvPr/>
        </p:nvPicPr>
        <p:blipFill>
          <a:blip r:embed="rId2"/>
          <a:stretch>
            <a:fillRect/>
          </a:stretch>
        </p:blipFill>
        <p:spPr>
          <a:xfrm>
            <a:off x="3032289" y="457200"/>
            <a:ext cx="6127422" cy="5943600"/>
          </a:xfrm>
          <a:prstGeom prst="rect">
            <a:avLst/>
          </a:prstGeom>
        </p:spPr>
      </p:pic>
    </p:spTree>
    <p:extLst>
      <p:ext uri="{BB962C8B-B14F-4D97-AF65-F5344CB8AC3E}">
        <p14:creationId xmlns:p14="http://schemas.microsoft.com/office/powerpoint/2010/main" val="423093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AC2B8A-FB02-02DF-C12F-77CD54C7B9AB}"/>
              </a:ext>
            </a:extLst>
          </p:cNvPr>
          <p:cNvSpPr>
            <a:spLocks noGrp="1"/>
          </p:cNvSpPr>
          <p:nvPr>
            <p:ph type="title"/>
          </p:nvPr>
        </p:nvSpPr>
        <p:spPr>
          <a:xfrm>
            <a:off x="466722" y="586855"/>
            <a:ext cx="3201366" cy="3387497"/>
          </a:xfrm>
        </p:spPr>
        <p:txBody>
          <a:bodyPr anchor="b">
            <a:normAutofit/>
          </a:bodyPr>
          <a:lstStyle/>
          <a:p>
            <a:pPr algn="r"/>
            <a:r>
              <a:rPr lang="hu-HU" sz="4000">
                <a:solidFill>
                  <a:srgbClr val="FFFFFF"/>
                </a:solidFill>
              </a:rPr>
              <a:t>Command</a:t>
            </a:r>
            <a:endParaRPr lang="en-US" sz="4000">
              <a:solidFill>
                <a:srgbClr val="FFFFFF"/>
              </a:solidFill>
            </a:endParaRPr>
          </a:p>
        </p:txBody>
      </p:sp>
      <p:sp>
        <p:nvSpPr>
          <p:cNvPr id="3" name="Content Placeholder 2">
            <a:extLst>
              <a:ext uri="{FF2B5EF4-FFF2-40B4-BE49-F238E27FC236}">
                <a16:creationId xmlns:a16="http://schemas.microsoft.com/office/drawing/2014/main" id="{145FB43F-876E-B1C8-469A-B01F81B4D924}"/>
              </a:ext>
            </a:extLst>
          </p:cNvPr>
          <p:cNvSpPr>
            <a:spLocks noGrp="1"/>
          </p:cNvSpPr>
          <p:nvPr>
            <p:ph idx="1"/>
          </p:nvPr>
        </p:nvSpPr>
        <p:spPr>
          <a:xfrm>
            <a:off x="4810259" y="649480"/>
            <a:ext cx="6555347" cy="5546047"/>
          </a:xfrm>
        </p:spPr>
        <p:txBody>
          <a:bodyPr anchor="ctr">
            <a:normAutofit/>
          </a:bodyPr>
          <a:lstStyle/>
          <a:p>
            <a:r>
              <a:rPr lang="hu-HU" sz="2000" b="0" i="0">
                <a:effectLst/>
                <a:latin typeface="Söhne"/>
              </a:rPr>
              <a:t>A Command tervezési minta arra szolgál, hogy egy műveletet vagy kérést csomagoljon egy objektumba, ami lehetővé teszi, hogy később végrehajtsuk, illetve továbbítsuk, soron kívül megjelenítsük vagy töröljük azt. Ezáltal az objektumok közötti kommunikációt és végrehajtást rugalmasabbá és könnyebben bővíthetővé teszi.</a:t>
            </a:r>
          </a:p>
          <a:p>
            <a:r>
              <a:rPr lang="hu-HU" sz="2000">
                <a:latin typeface="Söhne"/>
              </a:rPr>
              <a:t>Példa a következő diákon.</a:t>
            </a:r>
            <a:endParaRPr lang="en-US" sz="2000"/>
          </a:p>
        </p:txBody>
      </p:sp>
    </p:spTree>
    <p:extLst>
      <p:ext uri="{BB962C8B-B14F-4D97-AF65-F5344CB8AC3E}">
        <p14:creationId xmlns:p14="http://schemas.microsoft.com/office/powerpoint/2010/main" val="2413095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76C301C-A956-1BFE-D2F1-88F1B7DDA884}"/>
              </a:ext>
            </a:extLst>
          </p:cNvPr>
          <p:cNvPicPr>
            <a:picLocks noChangeAspect="1"/>
          </p:cNvPicPr>
          <p:nvPr/>
        </p:nvPicPr>
        <p:blipFill>
          <a:blip r:embed="rId2"/>
          <a:stretch>
            <a:fillRect/>
          </a:stretch>
        </p:blipFill>
        <p:spPr>
          <a:xfrm>
            <a:off x="4446651" y="457200"/>
            <a:ext cx="3298697" cy="5943600"/>
          </a:xfrm>
          <a:prstGeom prst="rect">
            <a:avLst/>
          </a:prstGeom>
        </p:spPr>
      </p:pic>
    </p:spTree>
    <p:extLst>
      <p:ext uri="{BB962C8B-B14F-4D97-AF65-F5344CB8AC3E}">
        <p14:creationId xmlns:p14="http://schemas.microsoft.com/office/powerpoint/2010/main" val="1323476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0F9DFCB-C8C1-523E-2E14-80EA9502259F}"/>
              </a:ext>
            </a:extLst>
          </p:cNvPr>
          <p:cNvPicPr>
            <a:picLocks noChangeAspect="1"/>
          </p:cNvPicPr>
          <p:nvPr/>
        </p:nvPicPr>
        <p:blipFill>
          <a:blip r:embed="rId2"/>
          <a:stretch>
            <a:fillRect/>
          </a:stretch>
        </p:blipFill>
        <p:spPr>
          <a:xfrm>
            <a:off x="3837432" y="457200"/>
            <a:ext cx="4517135" cy="5943600"/>
          </a:xfrm>
          <a:prstGeom prst="rect">
            <a:avLst/>
          </a:prstGeom>
        </p:spPr>
      </p:pic>
    </p:spTree>
    <p:extLst>
      <p:ext uri="{BB962C8B-B14F-4D97-AF65-F5344CB8AC3E}">
        <p14:creationId xmlns:p14="http://schemas.microsoft.com/office/powerpoint/2010/main" val="3630637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579FD99-AF32-C3AA-EC9F-5B40A529ED96}"/>
              </a:ext>
            </a:extLst>
          </p:cNvPr>
          <p:cNvPicPr>
            <a:picLocks noChangeAspect="1"/>
          </p:cNvPicPr>
          <p:nvPr/>
        </p:nvPicPr>
        <p:blipFill>
          <a:blip r:embed="rId2"/>
          <a:stretch>
            <a:fillRect/>
          </a:stretch>
        </p:blipFill>
        <p:spPr>
          <a:xfrm>
            <a:off x="2709334" y="457200"/>
            <a:ext cx="6773332" cy="5943600"/>
          </a:xfrm>
          <a:prstGeom prst="rect">
            <a:avLst/>
          </a:prstGeom>
        </p:spPr>
      </p:pic>
    </p:spTree>
    <p:extLst>
      <p:ext uri="{BB962C8B-B14F-4D97-AF65-F5344CB8AC3E}">
        <p14:creationId xmlns:p14="http://schemas.microsoft.com/office/powerpoint/2010/main" val="438733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6676F9-D303-6FC2-0600-0C64AA7CD8B5}"/>
              </a:ext>
            </a:extLst>
          </p:cNvPr>
          <p:cNvPicPr>
            <a:picLocks noChangeAspect="1"/>
          </p:cNvPicPr>
          <p:nvPr/>
        </p:nvPicPr>
        <p:blipFill>
          <a:blip r:embed="rId2"/>
          <a:stretch>
            <a:fillRect/>
          </a:stretch>
        </p:blipFill>
        <p:spPr>
          <a:xfrm>
            <a:off x="4186618" y="457200"/>
            <a:ext cx="3818763" cy="5943600"/>
          </a:xfrm>
          <a:prstGeom prst="rect">
            <a:avLst/>
          </a:prstGeom>
        </p:spPr>
      </p:pic>
    </p:spTree>
    <p:extLst>
      <p:ext uri="{BB962C8B-B14F-4D97-AF65-F5344CB8AC3E}">
        <p14:creationId xmlns:p14="http://schemas.microsoft.com/office/powerpoint/2010/main" val="1167794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920888-73BB-962C-1309-BF003F4A73F3}"/>
              </a:ext>
            </a:extLst>
          </p:cNvPr>
          <p:cNvSpPr>
            <a:spLocks noGrp="1"/>
          </p:cNvSpPr>
          <p:nvPr>
            <p:ph type="title"/>
          </p:nvPr>
        </p:nvSpPr>
        <p:spPr>
          <a:xfrm>
            <a:off x="466722" y="586855"/>
            <a:ext cx="3201366" cy="3387497"/>
          </a:xfrm>
        </p:spPr>
        <p:txBody>
          <a:bodyPr anchor="b">
            <a:normAutofit/>
          </a:bodyPr>
          <a:lstStyle/>
          <a:p>
            <a:pPr algn="r"/>
            <a:r>
              <a:rPr lang="hu-HU" sz="4000">
                <a:solidFill>
                  <a:srgbClr val="FFFFFF"/>
                </a:solidFill>
              </a:rPr>
              <a:t>Iterator</a:t>
            </a:r>
            <a:endParaRPr lang="en-US" sz="4000">
              <a:solidFill>
                <a:srgbClr val="FFFFFF"/>
              </a:solidFill>
            </a:endParaRPr>
          </a:p>
        </p:txBody>
      </p:sp>
      <p:sp>
        <p:nvSpPr>
          <p:cNvPr id="3" name="Content Placeholder 2">
            <a:extLst>
              <a:ext uri="{FF2B5EF4-FFF2-40B4-BE49-F238E27FC236}">
                <a16:creationId xmlns:a16="http://schemas.microsoft.com/office/drawing/2014/main" id="{9D1E0CAF-DB4E-D1C8-9296-B8FF3ED040BB}"/>
              </a:ext>
            </a:extLst>
          </p:cNvPr>
          <p:cNvSpPr>
            <a:spLocks noGrp="1"/>
          </p:cNvSpPr>
          <p:nvPr>
            <p:ph idx="1"/>
          </p:nvPr>
        </p:nvSpPr>
        <p:spPr>
          <a:xfrm>
            <a:off x="4810259" y="649480"/>
            <a:ext cx="6555347" cy="5546047"/>
          </a:xfrm>
        </p:spPr>
        <p:txBody>
          <a:bodyPr anchor="ctr">
            <a:normAutofit/>
          </a:bodyPr>
          <a:lstStyle/>
          <a:p>
            <a:r>
              <a:rPr lang="hu-HU" sz="2000" b="0" i="0" dirty="0">
                <a:effectLst/>
                <a:latin typeface="Söhne"/>
              </a:rPr>
              <a:t>Az Iterator tervezési minta arra szolgál, hogy egy kollekció (gyűjtemény) elemei fölött iteráljon anélkül, hogy feltárulna a kollekció belső szerkezete. Ezáltal lehetővé teszi, hogy a kliensek egységes módon hozzáférjenek és bejárják a kollekció elemeit anélkül, hogy ismernék vagy függővé válnának a kollekció belső reprezentációjától.</a:t>
            </a:r>
          </a:p>
          <a:p>
            <a:r>
              <a:rPr lang="hu-HU" sz="2000" dirty="0">
                <a:latin typeface="Söhne"/>
              </a:rPr>
              <a:t>Példa a következő diákon.</a:t>
            </a:r>
            <a:endParaRPr lang="en-US" sz="2000" dirty="0"/>
          </a:p>
        </p:txBody>
      </p:sp>
    </p:spTree>
    <p:extLst>
      <p:ext uri="{BB962C8B-B14F-4D97-AF65-F5344CB8AC3E}">
        <p14:creationId xmlns:p14="http://schemas.microsoft.com/office/powerpoint/2010/main" val="299431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085BF26-D1DF-7CA6-60C3-CC583D350772}"/>
              </a:ext>
            </a:extLst>
          </p:cNvPr>
          <p:cNvPicPr>
            <a:picLocks noChangeAspect="1"/>
          </p:cNvPicPr>
          <p:nvPr/>
        </p:nvPicPr>
        <p:blipFill>
          <a:blip r:embed="rId2"/>
          <a:stretch>
            <a:fillRect/>
          </a:stretch>
        </p:blipFill>
        <p:spPr>
          <a:xfrm>
            <a:off x="4268343" y="457200"/>
            <a:ext cx="3655313" cy="5943600"/>
          </a:xfrm>
          <a:prstGeom prst="rect">
            <a:avLst/>
          </a:prstGeom>
        </p:spPr>
      </p:pic>
    </p:spTree>
    <p:extLst>
      <p:ext uri="{BB962C8B-B14F-4D97-AF65-F5344CB8AC3E}">
        <p14:creationId xmlns:p14="http://schemas.microsoft.com/office/powerpoint/2010/main" val="1586769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0050B22-04A0-935E-1904-545270029C77}"/>
              </a:ext>
            </a:extLst>
          </p:cNvPr>
          <p:cNvPicPr>
            <a:picLocks noChangeAspect="1"/>
          </p:cNvPicPr>
          <p:nvPr/>
        </p:nvPicPr>
        <p:blipFill>
          <a:blip r:embed="rId2"/>
          <a:stretch>
            <a:fillRect/>
          </a:stretch>
        </p:blipFill>
        <p:spPr>
          <a:xfrm>
            <a:off x="3458528" y="457200"/>
            <a:ext cx="5274944" cy="5943600"/>
          </a:xfrm>
          <a:prstGeom prst="rect">
            <a:avLst/>
          </a:prstGeom>
        </p:spPr>
      </p:pic>
    </p:spTree>
    <p:extLst>
      <p:ext uri="{BB962C8B-B14F-4D97-AF65-F5344CB8AC3E}">
        <p14:creationId xmlns:p14="http://schemas.microsoft.com/office/powerpoint/2010/main" val="1493402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E1F83A-4799-F57C-2ED3-FDC439AE9138}"/>
              </a:ext>
            </a:extLst>
          </p:cNvPr>
          <p:cNvSpPr>
            <a:spLocks noGrp="1"/>
          </p:cNvSpPr>
          <p:nvPr>
            <p:ph type="title"/>
          </p:nvPr>
        </p:nvSpPr>
        <p:spPr>
          <a:xfrm>
            <a:off x="466722" y="586855"/>
            <a:ext cx="3201366" cy="3387497"/>
          </a:xfrm>
        </p:spPr>
        <p:txBody>
          <a:bodyPr anchor="b">
            <a:normAutofit/>
          </a:bodyPr>
          <a:lstStyle/>
          <a:p>
            <a:pPr algn="r"/>
            <a:r>
              <a:rPr lang="hu-HU" sz="4000" dirty="0">
                <a:solidFill>
                  <a:srgbClr val="FFFFFF"/>
                </a:solidFill>
              </a:rPr>
              <a:t>Mediator</a:t>
            </a:r>
            <a:endParaRPr lang="en-US" sz="4000" dirty="0">
              <a:solidFill>
                <a:srgbClr val="FFFFFF"/>
              </a:solidFill>
            </a:endParaRPr>
          </a:p>
        </p:txBody>
      </p:sp>
      <p:sp>
        <p:nvSpPr>
          <p:cNvPr id="3" name="Content Placeholder 2">
            <a:extLst>
              <a:ext uri="{FF2B5EF4-FFF2-40B4-BE49-F238E27FC236}">
                <a16:creationId xmlns:a16="http://schemas.microsoft.com/office/drawing/2014/main" id="{28131689-8C08-76CE-F3BE-C62F4835DC8D}"/>
              </a:ext>
            </a:extLst>
          </p:cNvPr>
          <p:cNvSpPr>
            <a:spLocks noGrp="1"/>
          </p:cNvSpPr>
          <p:nvPr>
            <p:ph idx="1"/>
          </p:nvPr>
        </p:nvSpPr>
        <p:spPr>
          <a:xfrm>
            <a:off x="4810259" y="649480"/>
            <a:ext cx="6555347" cy="5546047"/>
          </a:xfrm>
        </p:spPr>
        <p:txBody>
          <a:bodyPr anchor="ctr">
            <a:normAutofit/>
          </a:bodyPr>
          <a:lstStyle/>
          <a:p>
            <a:r>
              <a:rPr lang="hu-HU" sz="2000" b="0" i="0" dirty="0">
                <a:effectLst/>
                <a:latin typeface="Söhne"/>
              </a:rPr>
              <a:t>A Mediator tervezési minta arra szolgál, hogy közvetítőként működjön közre a kommunikációban több objektum között úgy, hogy ezek az objektumok ne közvetlenül kommunikáljanak egymással, hanem egy közös közvetítő objektumon keresztül. Ezáltal a kapcsolatokat lazítja, csökkentve az objektumok közötti szoros függőségeket és egymásra való közvetlen hivatkozásokat.</a:t>
            </a:r>
          </a:p>
          <a:p>
            <a:r>
              <a:rPr lang="hu-HU" sz="2000" dirty="0">
                <a:latin typeface="Söhne"/>
              </a:rPr>
              <a:t>Példa a következő dián.</a:t>
            </a:r>
            <a:endParaRPr lang="en-US" sz="2000" dirty="0"/>
          </a:p>
        </p:txBody>
      </p:sp>
    </p:spTree>
    <p:extLst>
      <p:ext uri="{BB962C8B-B14F-4D97-AF65-F5344CB8AC3E}">
        <p14:creationId xmlns:p14="http://schemas.microsoft.com/office/powerpoint/2010/main" val="3051155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DEB6115-A05C-AA47-9269-0B1DA009D2DE}"/>
              </a:ext>
            </a:extLst>
          </p:cNvPr>
          <p:cNvPicPr>
            <a:picLocks noChangeAspect="1"/>
          </p:cNvPicPr>
          <p:nvPr/>
        </p:nvPicPr>
        <p:blipFill>
          <a:blip r:embed="rId2"/>
          <a:stretch>
            <a:fillRect/>
          </a:stretch>
        </p:blipFill>
        <p:spPr>
          <a:xfrm>
            <a:off x="3428810" y="457200"/>
            <a:ext cx="5334380" cy="5943600"/>
          </a:xfrm>
          <a:prstGeom prst="rect">
            <a:avLst/>
          </a:prstGeom>
        </p:spPr>
      </p:pic>
    </p:spTree>
    <p:extLst>
      <p:ext uri="{BB962C8B-B14F-4D97-AF65-F5344CB8AC3E}">
        <p14:creationId xmlns:p14="http://schemas.microsoft.com/office/powerpoint/2010/main" val="3053589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7DF6E39-5B3D-82C3-5CAE-E4C3E2AE6C15}"/>
              </a:ext>
            </a:extLst>
          </p:cNvPr>
          <p:cNvPicPr>
            <a:picLocks noChangeAspect="1"/>
          </p:cNvPicPr>
          <p:nvPr/>
        </p:nvPicPr>
        <p:blipFill>
          <a:blip r:embed="rId2"/>
          <a:stretch>
            <a:fillRect/>
          </a:stretch>
        </p:blipFill>
        <p:spPr>
          <a:xfrm>
            <a:off x="3361944" y="457200"/>
            <a:ext cx="5468111" cy="5943600"/>
          </a:xfrm>
          <a:prstGeom prst="rect">
            <a:avLst/>
          </a:prstGeom>
        </p:spPr>
      </p:pic>
    </p:spTree>
    <p:extLst>
      <p:ext uri="{BB962C8B-B14F-4D97-AF65-F5344CB8AC3E}">
        <p14:creationId xmlns:p14="http://schemas.microsoft.com/office/powerpoint/2010/main" val="6108903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D374C2-973A-C9E9-BE21-79CC4E0E6B85}"/>
              </a:ext>
            </a:extLst>
          </p:cNvPr>
          <p:cNvSpPr>
            <a:spLocks noGrp="1"/>
          </p:cNvSpPr>
          <p:nvPr>
            <p:ph type="title"/>
          </p:nvPr>
        </p:nvSpPr>
        <p:spPr>
          <a:xfrm>
            <a:off x="466722" y="586855"/>
            <a:ext cx="3201366" cy="3387497"/>
          </a:xfrm>
        </p:spPr>
        <p:txBody>
          <a:bodyPr anchor="b">
            <a:normAutofit/>
          </a:bodyPr>
          <a:lstStyle/>
          <a:p>
            <a:pPr algn="r"/>
            <a:r>
              <a:rPr lang="hu-HU" sz="4000">
                <a:solidFill>
                  <a:srgbClr val="FFFFFF"/>
                </a:solidFill>
              </a:rPr>
              <a:t>Builder</a:t>
            </a:r>
            <a:endParaRPr lang="en-US" sz="4000">
              <a:solidFill>
                <a:srgbClr val="FFFFFF"/>
              </a:solidFill>
            </a:endParaRPr>
          </a:p>
        </p:txBody>
      </p:sp>
      <p:sp>
        <p:nvSpPr>
          <p:cNvPr id="3" name="Content Placeholder 2">
            <a:extLst>
              <a:ext uri="{FF2B5EF4-FFF2-40B4-BE49-F238E27FC236}">
                <a16:creationId xmlns:a16="http://schemas.microsoft.com/office/drawing/2014/main" id="{E5682034-1B45-0F10-8B80-D17F14082196}"/>
              </a:ext>
            </a:extLst>
          </p:cNvPr>
          <p:cNvSpPr>
            <a:spLocks noGrp="1"/>
          </p:cNvSpPr>
          <p:nvPr>
            <p:ph idx="1"/>
          </p:nvPr>
        </p:nvSpPr>
        <p:spPr>
          <a:xfrm>
            <a:off x="4810259" y="649480"/>
            <a:ext cx="6555347" cy="5546047"/>
          </a:xfrm>
        </p:spPr>
        <p:txBody>
          <a:bodyPr anchor="ctr">
            <a:normAutofit/>
          </a:bodyPr>
          <a:lstStyle/>
          <a:p>
            <a:r>
              <a:rPr lang="hu-HU" sz="2000" b="0" i="0" dirty="0">
                <a:effectLst/>
                <a:latin typeface="Söhne"/>
              </a:rPr>
              <a:t>A Builder tervezési minta arra szolgál, hogy segítsen létrehozni és összeállítani egy komplex objektumot lépésről lépésre, anélkül hogy szükség lenne a létrehozandó objektum összes lehetséges konfigurációjának ismeretére. Ezáltal a kliens egy egyszerű interfészen keresztül tudja irányítani az objektum létrehozási folyamatát, és könnyen testreszabhatja annak tulajdonságait.</a:t>
            </a:r>
          </a:p>
          <a:p>
            <a:r>
              <a:rPr lang="hu-HU" sz="2000" dirty="0">
                <a:latin typeface="Söhne"/>
              </a:rPr>
              <a:t>Példa a következő diákon.</a:t>
            </a:r>
            <a:endParaRPr lang="en-US" sz="2000" dirty="0"/>
          </a:p>
        </p:txBody>
      </p:sp>
    </p:spTree>
    <p:extLst>
      <p:ext uri="{BB962C8B-B14F-4D97-AF65-F5344CB8AC3E}">
        <p14:creationId xmlns:p14="http://schemas.microsoft.com/office/powerpoint/2010/main" val="2208748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1CB91CF-EAC4-92B2-439E-600DB5D2D34F}"/>
              </a:ext>
            </a:extLst>
          </p:cNvPr>
          <p:cNvPicPr>
            <a:picLocks noChangeAspect="1"/>
          </p:cNvPicPr>
          <p:nvPr/>
        </p:nvPicPr>
        <p:blipFill>
          <a:blip r:embed="rId2"/>
          <a:stretch>
            <a:fillRect/>
          </a:stretch>
        </p:blipFill>
        <p:spPr>
          <a:xfrm>
            <a:off x="6176433" y="1575626"/>
            <a:ext cx="5372100" cy="3706748"/>
          </a:xfrm>
          <a:prstGeom prst="rect">
            <a:avLst/>
          </a:prstGeom>
        </p:spPr>
      </p:pic>
      <p:sp>
        <p:nvSpPr>
          <p:cNvPr id="14" name="Rectangle 13">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B36BB61-B825-CF8F-3FA4-CAA346621A41}"/>
              </a:ext>
            </a:extLst>
          </p:cNvPr>
          <p:cNvPicPr>
            <a:picLocks noChangeAspect="1"/>
          </p:cNvPicPr>
          <p:nvPr/>
        </p:nvPicPr>
        <p:blipFill>
          <a:blip r:embed="rId3"/>
          <a:stretch>
            <a:fillRect/>
          </a:stretch>
        </p:blipFill>
        <p:spPr>
          <a:xfrm>
            <a:off x="643466" y="1427893"/>
            <a:ext cx="5372099" cy="4002213"/>
          </a:xfrm>
          <a:prstGeom prst="rect">
            <a:avLst/>
          </a:prstGeom>
        </p:spPr>
      </p:pic>
    </p:spTree>
    <p:extLst>
      <p:ext uri="{BB962C8B-B14F-4D97-AF65-F5344CB8AC3E}">
        <p14:creationId xmlns:p14="http://schemas.microsoft.com/office/powerpoint/2010/main" val="1757687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8567015-C31C-2F4B-1834-9B4A35DA8B8C}"/>
              </a:ext>
            </a:extLst>
          </p:cNvPr>
          <p:cNvPicPr>
            <a:picLocks noChangeAspect="1"/>
          </p:cNvPicPr>
          <p:nvPr/>
        </p:nvPicPr>
        <p:blipFill>
          <a:blip r:embed="rId2"/>
          <a:stretch>
            <a:fillRect/>
          </a:stretch>
        </p:blipFill>
        <p:spPr>
          <a:xfrm>
            <a:off x="4305491" y="457200"/>
            <a:ext cx="3581018" cy="5943600"/>
          </a:xfrm>
          <a:prstGeom prst="rect">
            <a:avLst/>
          </a:prstGeom>
        </p:spPr>
      </p:pic>
    </p:spTree>
    <p:extLst>
      <p:ext uri="{BB962C8B-B14F-4D97-AF65-F5344CB8AC3E}">
        <p14:creationId xmlns:p14="http://schemas.microsoft.com/office/powerpoint/2010/main" val="3299327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BE85302-1A94-EBDE-CA9E-AB079617A0E8}"/>
              </a:ext>
            </a:extLst>
          </p:cNvPr>
          <p:cNvPicPr>
            <a:picLocks noChangeAspect="1"/>
          </p:cNvPicPr>
          <p:nvPr/>
        </p:nvPicPr>
        <p:blipFill>
          <a:blip r:embed="rId2"/>
          <a:stretch>
            <a:fillRect/>
          </a:stretch>
        </p:blipFill>
        <p:spPr>
          <a:xfrm>
            <a:off x="2198557" y="457200"/>
            <a:ext cx="7794886" cy="5943600"/>
          </a:xfrm>
          <a:prstGeom prst="rect">
            <a:avLst/>
          </a:prstGeom>
        </p:spPr>
      </p:pic>
    </p:spTree>
    <p:extLst>
      <p:ext uri="{BB962C8B-B14F-4D97-AF65-F5344CB8AC3E}">
        <p14:creationId xmlns:p14="http://schemas.microsoft.com/office/powerpoint/2010/main" val="859321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0B090B-4CD3-737C-D80F-F13B6D29D2FD}"/>
              </a:ext>
            </a:extLst>
          </p:cNvPr>
          <p:cNvSpPr>
            <a:spLocks noGrp="1"/>
          </p:cNvSpPr>
          <p:nvPr>
            <p:ph type="title"/>
          </p:nvPr>
        </p:nvSpPr>
        <p:spPr>
          <a:xfrm>
            <a:off x="466722" y="586855"/>
            <a:ext cx="3201366" cy="3387497"/>
          </a:xfrm>
        </p:spPr>
        <p:txBody>
          <a:bodyPr anchor="b">
            <a:normAutofit/>
          </a:bodyPr>
          <a:lstStyle/>
          <a:p>
            <a:pPr algn="r"/>
            <a:r>
              <a:rPr lang="hu-HU" sz="4000">
                <a:solidFill>
                  <a:srgbClr val="FFFFFF"/>
                </a:solidFill>
              </a:rPr>
              <a:t>Abstract Factory</a:t>
            </a:r>
            <a:endParaRPr lang="en-US" sz="4000">
              <a:solidFill>
                <a:srgbClr val="FFFFFF"/>
              </a:solidFill>
            </a:endParaRPr>
          </a:p>
        </p:txBody>
      </p:sp>
      <p:sp>
        <p:nvSpPr>
          <p:cNvPr id="3" name="Content Placeholder 2">
            <a:extLst>
              <a:ext uri="{FF2B5EF4-FFF2-40B4-BE49-F238E27FC236}">
                <a16:creationId xmlns:a16="http://schemas.microsoft.com/office/drawing/2014/main" id="{77BB805A-80F5-6D31-FFD1-763AB7034533}"/>
              </a:ext>
            </a:extLst>
          </p:cNvPr>
          <p:cNvSpPr>
            <a:spLocks noGrp="1"/>
          </p:cNvSpPr>
          <p:nvPr>
            <p:ph idx="1"/>
          </p:nvPr>
        </p:nvSpPr>
        <p:spPr>
          <a:xfrm>
            <a:off x="4810259" y="649480"/>
            <a:ext cx="6555347" cy="5546047"/>
          </a:xfrm>
        </p:spPr>
        <p:txBody>
          <a:bodyPr anchor="ctr">
            <a:normAutofit/>
          </a:bodyPr>
          <a:lstStyle/>
          <a:p>
            <a:r>
              <a:rPr lang="en-US" sz="2000" b="0" i="0">
                <a:effectLst/>
                <a:latin typeface="Söhne"/>
              </a:rPr>
              <a:t>Az Abstract Factory minta egy olyan tervezési minta, ami lehetővé teszi egy teljes objektumcsoport létrehozását anélkül, hogy részleteznénk azok konkrét osztályait.</a:t>
            </a:r>
            <a:endParaRPr lang="hu-HU" sz="2000" b="0" i="0">
              <a:effectLst/>
              <a:latin typeface="Söhne"/>
            </a:endParaRPr>
          </a:p>
          <a:p>
            <a:r>
              <a:rPr lang="hu-HU" sz="2000">
                <a:latin typeface="Söhne"/>
              </a:rPr>
              <a:t>Példa a következő dián</a:t>
            </a:r>
            <a:endParaRPr lang="en-US" sz="2000"/>
          </a:p>
        </p:txBody>
      </p:sp>
    </p:spTree>
    <p:extLst>
      <p:ext uri="{BB962C8B-B14F-4D97-AF65-F5344CB8AC3E}">
        <p14:creationId xmlns:p14="http://schemas.microsoft.com/office/powerpoint/2010/main" val="185823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95D34A-8330-11F4-51AE-4B6DC1E0A5D5}"/>
              </a:ext>
            </a:extLst>
          </p:cNvPr>
          <p:cNvSpPr>
            <a:spLocks noGrp="1"/>
          </p:cNvSpPr>
          <p:nvPr>
            <p:ph type="title"/>
          </p:nvPr>
        </p:nvSpPr>
        <p:spPr>
          <a:xfrm>
            <a:off x="1136397" y="502020"/>
            <a:ext cx="5323715" cy="1642970"/>
          </a:xfrm>
        </p:spPr>
        <p:txBody>
          <a:bodyPr anchor="b">
            <a:normAutofit/>
          </a:bodyPr>
          <a:lstStyle/>
          <a:p>
            <a:r>
              <a:rPr lang="hu-HU" sz="4000"/>
              <a:t>Singleton</a:t>
            </a:r>
            <a:endParaRPr lang="en-US" sz="4000"/>
          </a:p>
        </p:txBody>
      </p:sp>
      <p:sp>
        <p:nvSpPr>
          <p:cNvPr id="3" name="Content Placeholder 2">
            <a:extLst>
              <a:ext uri="{FF2B5EF4-FFF2-40B4-BE49-F238E27FC236}">
                <a16:creationId xmlns:a16="http://schemas.microsoft.com/office/drawing/2014/main" id="{67833060-7772-189D-D100-BDEF0C69FE0F}"/>
              </a:ext>
            </a:extLst>
          </p:cNvPr>
          <p:cNvSpPr>
            <a:spLocks noGrp="1"/>
          </p:cNvSpPr>
          <p:nvPr>
            <p:ph idx="1"/>
          </p:nvPr>
        </p:nvSpPr>
        <p:spPr>
          <a:xfrm>
            <a:off x="1144923" y="2405894"/>
            <a:ext cx="5315189" cy="3535083"/>
          </a:xfrm>
        </p:spPr>
        <p:txBody>
          <a:bodyPr anchor="t">
            <a:normAutofit/>
          </a:bodyPr>
          <a:lstStyle/>
          <a:p>
            <a:r>
              <a:rPr lang="en-US" sz="2000" b="0" i="0" dirty="0">
                <a:effectLst/>
                <a:latin typeface="Söhne"/>
              </a:rPr>
              <a:t>A Singleton </a:t>
            </a:r>
            <a:r>
              <a:rPr lang="en-US" sz="2000" b="0" i="0" dirty="0" err="1">
                <a:effectLst/>
                <a:latin typeface="Söhne"/>
              </a:rPr>
              <a:t>tervezési</a:t>
            </a:r>
            <a:r>
              <a:rPr lang="en-US" sz="2000" b="0" i="0" dirty="0">
                <a:effectLst/>
                <a:latin typeface="Söhne"/>
              </a:rPr>
              <a:t> </a:t>
            </a:r>
            <a:r>
              <a:rPr lang="en-US" sz="2000" b="0" i="0" dirty="0" err="1">
                <a:effectLst/>
                <a:latin typeface="Söhne"/>
              </a:rPr>
              <a:t>minta</a:t>
            </a:r>
            <a:r>
              <a:rPr lang="en-US" sz="2000" b="0" i="0" dirty="0">
                <a:effectLst/>
                <a:latin typeface="Söhne"/>
              </a:rPr>
              <a:t> </a:t>
            </a:r>
            <a:r>
              <a:rPr lang="en-US" sz="2000" b="0" i="0" dirty="0" err="1">
                <a:effectLst/>
                <a:latin typeface="Söhne"/>
              </a:rPr>
              <a:t>arra</a:t>
            </a:r>
            <a:r>
              <a:rPr lang="en-US" sz="2000" b="0" i="0" dirty="0">
                <a:effectLst/>
                <a:latin typeface="Söhne"/>
              </a:rPr>
              <a:t> </a:t>
            </a:r>
            <a:r>
              <a:rPr lang="en-US" sz="2000" b="0" i="0" dirty="0" err="1">
                <a:effectLst/>
                <a:latin typeface="Söhne"/>
              </a:rPr>
              <a:t>szolgál</a:t>
            </a:r>
            <a:r>
              <a:rPr lang="en-US" sz="2000" b="0" i="0" dirty="0">
                <a:effectLst/>
                <a:latin typeface="Söhne"/>
              </a:rPr>
              <a:t>, </a:t>
            </a:r>
            <a:r>
              <a:rPr lang="en-US" sz="2000" b="0" i="0" dirty="0" err="1">
                <a:effectLst/>
                <a:latin typeface="Söhne"/>
              </a:rPr>
              <a:t>hogy</a:t>
            </a:r>
            <a:r>
              <a:rPr lang="en-US" sz="2000" b="0" i="0" dirty="0">
                <a:effectLst/>
                <a:latin typeface="Söhne"/>
              </a:rPr>
              <a:t> </a:t>
            </a:r>
            <a:r>
              <a:rPr lang="en-US" sz="2000" b="0" i="0" dirty="0" err="1">
                <a:effectLst/>
                <a:latin typeface="Söhne"/>
              </a:rPr>
              <a:t>biztosítsa</a:t>
            </a:r>
            <a:r>
              <a:rPr lang="en-US" sz="2000" b="0" i="0" dirty="0">
                <a:effectLst/>
                <a:latin typeface="Söhne"/>
              </a:rPr>
              <a:t>, </a:t>
            </a:r>
            <a:r>
              <a:rPr lang="en-US" sz="2000" b="0" i="0" dirty="0" err="1">
                <a:effectLst/>
                <a:latin typeface="Söhne"/>
              </a:rPr>
              <a:t>hogy</a:t>
            </a:r>
            <a:r>
              <a:rPr lang="en-US" sz="2000" b="0" i="0" dirty="0">
                <a:effectLst/>
                <a:latin typeface="Söhne"/>
              </a:rPr>
              <a:t> </a:t>
            </a:r>
            <a:r>
              <a:rPr lang="en-US" sz="2000" b="0" i="0" dirty="0" err="1">
                <a:effectLst/>
                <a:latin typeface="Söhne"/>
              </a:rPr>
              <a:t>egy</a:t>
            </a:r>
            <a:r>
              <a:rPr lang="en-US" sz="2000" b="0" i="0" dirty="0">
                <a:effectLst/>
                <a:latin typeface="Söhne"/>
              </a:rPr>
              <a:t> </a:t>
            </a:r>
            <a:r>
              <a:rPr lang="en-US" sz="2000" b="0" i="0" dirty="0" err="1">
                <a:effectLst/>
                <a:latin typeface="Söhne"/>
              </a:rPr>
              <a:t>osztályból</a:t>
            </a:r>
            <a:r>
              <a:rPr lang="en-US" sz="2000" b="0" i="0" dirty="0">
                <a:effectLst/>
                <a:latin typeface="Söhne"/>
              </a:rPr>
              <a:t> </a:t>
            </a:r>
            <a:r>
              <a:rPr lang="en-US" sz="2000" b="0" i="0" dirty="0" err="1">
                <a:effectLst/>
                <a:latin typeface="Söhne"/>
              </a:rPr>
              <a:t>egyetlen</a:t>
            </a:r>
            <a:r>
              <a:rPr lang="en-US" sz="2000" b="0" i="0" dirty="0">
                <a:effectLst/>
                <a:latin typeface="Söhne"/>
              </a:rPr>
              <a:t> </a:t>
            </a:r>
            <a:r>
              <a:rPr lang="en-US" sz="2000" b="0" i="0" dirty="0" err="1">
                <a:effectLst/>
                <a:latin typeface="Söhne"/>
              </a:rPr>
              <a:t>egy</a:t>
            </a:r>
            <a:r>
              <a:rPr lang="en-US" sz="2000" b="0" i="0" dirty="0">
                <a:effectLst/>
                <a:latin typeface="Söhne"/>
              </a:rPr>
              <a:t> </a:t>
            </a:r>
            <a:r>
              <a:rPr lang="en-US" sz="2000" b="0" i="0" dirty="0" err="1">
                <a:effectLst/>
                <a:latin typeface="Söhne"/>
              </a:rPr>
              <a:t>példány</a:t>
            </a:r>
            <a:r>
              <a:rPr lang="en-US" sz="2000" b="0" i="0" dirty="0">
                <a:effectLst/>
                <a:latin typeface="Söhne"/>
              </a:rPr>
              <a:t> </a:t>
            </a:r>
            <a:r>
              <a:rPr lang="en-US" sz="2000" b="0" i="0" dirty="0" err="1">
                <a:effectLst/>
                <a:latin typeface="Söhne"/>
              </a:rPr>
              <a:t>létezzen</a:t>
            </a:r>
            <a:r>
              <a:rPr lang="en-US" sz="2000" b="0" i="0" dirty="0">
                <a:effectLst/>
                <a:latin typeface="Söhne"/>
              </a:rPr>
              <a:t> a </a:t>
            </a:r>
            <a:r>
              <a:rPr lang="en-US" sz="2000" b="0" i="0" dirty="0" err="1">
                <a:effectLst/>
                <a:latin typeface="Söhne"/>
              </a:rPr>
              <a:t>futásidőben</a:t>
            </a:r>
            <a:r>
              <a:rPr lang="en-US" sz="2000" b="0" i="0" dirty="0">
                <a:effectLst/>
                <a:latin typeface="Söhne"/>
              </a:rPr>
              <a:t>, </a:t>
            </a:r>
            <a:r>
              <a:rPr lang="en-US" sz="2000" b="0" i="0" dirty="0" err="1">
                <a:effectLst/>
                <a:latin typeface="Söhne"/>
              </a:rPr>
              <a:t>és</a:t>
            </a:r>
            <a:r>
              <a:rPr lang="en-US" sz="2000" b="0" i="0" dirty="0">
                <a:effectLst/>
                <a:latin typeface="Söhne"/>
              </a:rPr>
              <a:t> </a:t>
            </a:r>
            <a:r>
              <a:rPr lang="en-US" sz="2000" b="0" i="0" dirty="0" err="1">
                <a:effectLst/>
                <a:latin typeface="Söhne"/>
              </a:rPr>
              <a:t>hogy</a:t>
            </a:r>
            <a:r>
              <a:rPr lang="en-US" sz="2000" b="0" i="0" dirty="0">
                <a:effectLst/>
                <a:latin typeface="Söhne"/>
              </a:rPr>
              <a:t> </a:t>
            </a:r>
            <a:r>
              <a:rPr lang="en-US" sz="2000" b="0" i="0" dirty="0" err="1">
                <a:effectLst/>
                <a:latin typeface="Söhne"/>
              </a:rPr>
              <a:t>ezen</a:t>
            </a:r>
            <a:r>
              <a:rPr lang="en-US" sz="2000" b="0" i="0" dirty="0">
                <a:effectLst/>
                <a:latin typeface="Söhne"/>
              </a:rPr>
              <a:t> </a:t>
            </a:r>
            <a:r>
              <a:rPr lang="en-US" sz="2000" b="0" i="0" dirty="0" err="1">
                <a:effectLst/>
                <a:latin typeface="Söhne"/>
              </a:rPr>
              <a:t>példányhoz</a:t>
            </a:r>
            <a:r>
              <a:rPr lang="en-US" sz="2000" b="0" i="0" dirty="0">
                <a:effectLst/>
                <a:latin typeface="Söhne"/>
              </a:rPr>
              <a:t> </a:t>
            </a:r>
            <a:r>
              <a:rPr lang="en-US" sz="2000" b="0" i="0" dirty="0" err="1">
                <a:effectLst/>
                <a:latin typeface="Söhne"/>
              </a:rPr>
              <a:t>globális</a:t>
            </a:r>
            <a:r>
              <a:rPr lang="en-US" sz="2000" b="0" i="0" dirty="0">
                <a:effectLst/>
                <a:latin typeface="Söhne"/>
              </a:rPr>
              <a:t> </a:t>
            </a:r>
            <a:r>
              <a:rPr lang="en-US" sz="2000" b="0" i="0" dirty="0" err="1">
                <a:effectLst/>
                <a:latin typeface="Söhne"/>
              </a:rPr>
              <a:t>hozzáférést</a:t>
            </a:r>
            <a:r>
              <a:rPr lang="en-US" sz="2000" b="0" i="0" dirty="0">
                <a:effectLst/>
                <a:latin typeface="Söhne"/>
              </a:rPr>
              <a:t> </a:t>
            </a:r>
            <a:r>
              <a:rPr lang="en-US" sz="2000" b="0" i="0" dirty="0" err="1">
                <a:effectLst/>
                <a:latin typeface="Söhne"/>
              </a:rPr>
              <a:t>biztosítson</a:t>
            </a:r>
            <a:r>
              <a:rPr lang="en-US" sz="2000" b="0" i="0" dirty="0">
                <a:effectLst/>
                <a:latin typeface="Söhne"/>
              </a:rPr>
              <a:t>. </a:t>
            </a:r>
            <a:r>
              <a:rPr lang="en-US" sz="2000" b="0" i="0" dirty="0" err="1">
                <a:effectLst/>
                <a:latin typeface="Söhne"/>
              </a:rPr>
              <a:t>Ezáltal</a:t>
            </a:r>
            <a:r>
              <a:rPr lang="en-US" sz="2000" b="0" i="0" dirty="0">
                <a:effectLst/>
                <a:latin typeface="Söhne"/>
              </a:rPr>
              <a:t> </a:t>
            </a:r>
            <a:r>
              <a:rPr lang="en-US" sz="2000" b="0" i="0" dirty="0" err="1">
                <a:effectLst/>
                <a:latin typeface="Söhne"/>
              </a:rPr>
              <a:t>garantálja</a:t>
            </a:r>
            <a:r>
              <a:rPr lang="en-US" sz="2000" b="0" i="0" dirty="0">
                <a:effectLst/>
                <a:latin typeface="Söhne"/>
              </a:rPr>
              <a:t>, </a:t>
            </a:r>
            <a:r>
              <a:rPr lang="en-US" sz="2000" b="0" i="0" dirty="0" err="1">
                <a:effectLst/>
                <a:latin typeface="Söhne"/>
              </a:rPr>
              <a:t>hogy</a:t>
            </a:r>
            <a:r>
              <a:rPr lang="en-US" sz="2000" b="0" i="0" dirty="0">
                <a:effectLst/>
                <a:latin typeface="Söhne"/>
              </a:rPr>
              <a:t> </a:t>
            </a:r>
            <a:r>
              <a:rPr lang="en-US" sz="2000" b="0" i="0" dirty="0" err="1">
                <a:effectLst/>
                <a:latin typeface="Söhne"/>
              </a:rPr>
              <a:t>az</a:t>
            </a:r>
            <a:r>
              <a:rPr lang="en-US" sz="2000" b="0" i="0" dirty="0">
                <a:effectLst/>
                <a:latin typeface="Söhne"/>
              </a:rPr>
              <a:t> </a:t>
            </a:r>
            <a:r>
              <a:rPr lang="en-US" sz="2000" b="0" i="0" dirty="0" err="1">
                <a:effectLst/>
                <a:latin typeface="Söhne"/>
              </a:rPr>
              <a:t>adott</a:t>
            </a:r>
            <a:r>
              <a:rPr lang="en-US" sz="2000" b="0" i="0" dirty="0">
                <a:effectLst/>
                <a:latin typeface="Söhne"/>
              </a:rPr>
              <a:t> </a:t>
            </a:r>
            <a:r>
              <a:rPr lang="en-US" sz="2000" b="0" i="0" dirty="0" err="1">
                <a:effectLst/>
                <a:latin typeface="Söhne"/>
              </a:rPr>
              <a:t>osztályból</a:t>
            </a:r>
            <a:r>
              <a:rPr lang="en-US" sz="2000" b="0" i="0" dirty="0">
                <a:effectLst/>
                <a:latin typeface="Söhne"/>
              </a:rPr>
              <a:t> </a:t>
            </a:r>
            <a:r>
              <a:rPr lang="en-US" sz="2000" b="0" i="0" dirty="0" err="1">
                <a:effectLst/>
                <a:latin typeface="Söhne"/>
              </a:rPr>
              <a:t>mindig</a:t>
            </a:r>
            <a:r>
              <a:rPr lang="en-US" sz="2000" b="0" i="0" dirty="0">
                <a:effectLst/>
                <a:latin typeface="Söhne"/>
              </a:rPr>
              <a:t> </a:t>
            </a:r>
            <a:r>
              <a:rPr lang="en-US" sz="2000" b="0" i="0" dirty="0" err="1">
                <a:effectLst/>
                <a:latin typeface="Söhne"/>
              </a:rPr>
              <a:t>ugyanaz</a:t>
            </a:r>
            <a:r>
              <a:rPr lang="en-US" sz="2000" b="0" i="0" dirty="0">
                <a:effectLst/>
                <a:latin typeface="Söhne"/>
              </a:rPr>
              <a:t> </a:t>
            </a:r>
            <a:r>
              <a:rPr lang="en-US" sz="2000" b="0" i="0" dirty="0" err="1">
                <a:effectLst/>
                <a:latin typeface="Söhne"/>
              </a:rPr>
              <a:t>az</a:t>
            </a:r>
            <a:r>
              <a:rPr lang="en-US" sz="2000" b="0" i="0" dirty="0">
                <a:effectLst/>
                <a:latin typeface="Söhne"/>
              </a:rPr>
              <a:t> </a:t>
            </a:r>
            <a:r>
              <a:rPr lang="en-US" sz="2000" b="0" i="0" dirty="0" err="1">
                <a:effectLst/>
                <a:latin typeface="Söhne"/>
              </a:rPr>
              <a:t>egy</a:t>
            </a:r>
            <a:r>
              <a:rPr lang="en-US" sz="2000" b="0" i="0" dirty="0">
                <a:effectLst/>
                <a:latin typeface="Söhne"/>
              </a:rPr>
              <a:t> </a:t>
            </a:r>
            <a:r>
              <a:rPr lang="en-US" sz="2000" b="0" i="0" dirty="0" err="1">
                <a:effectLst/>
                <a:latin typeface="Söhne"/>
              </a:rPr>
              <a:t>példány</a:t>
            </a:r>
            <a:r>
              <a:rPr lang="en-US" sz="2000" b="0" i="0" dirty="0">
                <a:effectLst/>
                <a:latin typeface="Söhne"/>
              </a:rPr>
              <a:t> </a:t>
            </a:r>
            <a:r>
              <a:rPr lang="en-US" sz="2000" b="0" i="0" dirty="0" err="1">
                <a:effectLst/>
                <a:latin typeface="Söhne"/>
              </a:rPr>
              <a:t>legyen</a:t>
            </a:r>
            <a:r>
              <a:rPr lang="en-US" sz="2000" b="0" i="0" dirty="0">
                <a:effectLst/>
                <a:latin typeface="Söhne"/>
              </a:rPr>
              <a:t> </a:t>
            </a:r>
            <a:r>
              <a:rPr lang="en-US" sz="2000" b="0" i="0" dirty="0" err="1">
                <a:effectLst/>
                <a:latin typeface="Söhne"/>
              </a:rPr>
              <a:t>elérhető</a:t>
            </a:r>
            <a:r>
              <a:rPr lang="en-US" sz="2000" b="0" i="0" dirty="0">
                <a:effectLst/>
                <a:latin typeface="Söhne"/>
              </a:rPr>
              <a:t> </a:t>
            </a:r>
            <a:r>
              <a:rPr lang="en-US" sz="2000" b="0" i="0" dirty="0" err="1">
                <a:effectLst/>
                <a:latin typeface="Söhne"/>
              </a:rPr>
              <a:t>az</a:t>
            </a:r>
            <a:r>
              <a:rPr lang="en-US" sz="2000" b="0" i="0" dirty="0">
                <a:effectLst/>
                <a:latin typeface="Söhne"/>
              </a:rPr>
              <a:t> </a:t>
            </a:r>
            <a:r>
              <a:rPr lang="en-US" sz="2000" b="0" i="0" dirty="0" err="1">
                <a:effectLst/>
                <a:latin typeface="Söhne"/>
              </a:rPr>
              <a:t>alkalmazás</a:t>
            </a:r>
            <a:r>
              <a:rPr lang="en-US" sz="2000" b="0" i="0" dirty="0">
                <a:effectLst/>
                <a:latin typeface="Söhne"/>
              </a:rPr>
              <a:t> </a:t>
            </a:r>
            <a:r>
              <a:rPr lang="en-US" sz="2000" b="0" i="0" dirty="0" err="1">
                <a:effectLst/>
                <a:latin typeface="Söhne"/>
              </a:rPr>
              <a:t>bármely</a:t>
            </a:r>
            <a:r>
              <a:rPr lang="en-US" sz="2000" b="0" i="0" dirty="0">
                <a:effectLst/>
                <a:latin typeface="Söhne"/>
              </a:rPr>
              <a:t> </a:t>
            </a:r>
            <a:r>
              <a:rPr lang="en-US" sz="2000" b="0" i="0" dirty="0" err="1">
                <a:effectLst/>
                <a:latin typeface="Söhne"/>
              </a:rPr>
              <a:t>részéből</a:t>
            </a:r>
            <a:r>
              <a:rPr lang="en-US" sz="2000" b="0" i="0" dirty="0">
                <a:effectLst/>
                <a:latin typeface="Söhne"/>
              </a:rPr>
              <a:t>.</a:t>
            </a:r>
            <a:endParaRPr lang="hu-HU" sz="2000" b="0" i="0" dirty="0">
              <a:effectLst/>
              <a:latin typeface="Söhne"/>
            </a:endParaRPr>
          </a:p>
          <a:p>
            <a:r>
              <a:rPr lang="hu-HU" sz="2000" dirty="0">
                <a:latin typeface="Söhne"/>
              </a:rPr>
              <a:t>Példa a következő daikon.</a:t>
            </a:r>
            <a:endParaRPr lang="en-US" sz="2000" dirty="0"/>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descr="Fingerprint">
            <a:extLst>
              <a:ext uri="{FF2B5EF4-FFF2-40B4-BE49-F238E27FC236}">
                <a16:creationId xmlns:a16="http://schemas.microsoft.com/office/drawing/2014/main" id="{9C1251CB-F875-477B-2B31-216404F656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75967" y="1359681"/>
            <a:ext cx="4170530" cy="4170530"/>
          </a:xfrm>
          <a:prstGeom prst="rect">
            <a:avLst/>
          </a:prstGeom>
        </p:spPr>
      </p:pic>
    </p:spTree>
    <p:extLst>
      <p:ext uri="{BB962C8B-B14F-4D97-AF65-F5344CB8AC3E}">
        <p14:creationId xmlns:p14="http://schemas.microsoft.com/office/powerpoint/2010/main" val="538669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EF3F353-031E-F419-5CFC-56CC12D0577E}"/>
              </a:ext>
            </a:extLst>
          </p:cNvPr>
          <p:cNvPicPr>
            <a:picLocks noChangeAspect="1"/>
          </p:cNvPicPr>
          <p:nvPr/>
        </p:nvPicPr>
        <p:blipFill>
          <a:blip r:embed="rId2"/>
          <a:stretch>
            <a:fillRect/>
          </a:stretch>
        </p:blipFill>
        <p:spPr>
          <a:xfrm>
            <a:off x="3503105" y="457200"/>
            <a:ext cx="5185790" cy="5943600"/>
          </a:xfrm>
          <a:prstGeom prst="rect">
            <a:avLst/>
          </a:prstGeom>
        </p:spPr>
      </p:pic>
    </p:spTree>
    <p:extLst>
      <p:ext uri="{BB962C8B-B14F-4D97-AF65-F5344CB8AC3E}">
        <p14:creationId xmlns:p14="http://schemas.microsoft.com/office/powerpoint/2010/main" val="30159466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B22F43-5D60-5F59-FE12-A12EDCB27E31}"/>
              </a:ext>
            </a:extLst>
          </p:cNvPr>
          <p:cNvSpPr>
            <a:spLocks noGrp="1"/>
          </p:cNvSpPr>
          <p:nvPr>
            <p:ph type="title"/>
          </p:nvPr>
        </p:nvSpPr>
        <p:spPr>
          <a:xfrm>
            <a:off x="466722" y="586855"/>
            <a:ext cx="3201366" cy="3387497"/>
          </a:xfrm>
        </p:spPr>
        <p:txBody>
          <a:bodyPr anchor="b">
            <a:normAutofit/>
          </a:bodyPr>
          <a:lstStyle/>
          <a:p>
            <a:pPr algn="r"/>
            <a:r>
              <a:rPr lang="hu-HU" sz="4000">
                <a:solidFill>
                  <a:srgbClr val="FFFFFF"/>
                </a:solidFill>
              </a:rPr>
              <a:t>Prototype</a:t>
            </a:r>
            <a:endParaRPr lang="en-US" sz="4000">
              <a:solidFill>
                <a:srgbClr val="FFFFFF"/>
              </a:solidFill>
            </a:endParaRPr>
          </a:p>
        </p:txBody>
      </p:sp>
      <p:sp>
        <p:nvSpPr>
          <p:cNvPr id="3" name="Content Placeholder 2">
            <a:extLst>
              <a:ext uri="{FF2B5EF4-FFF2-40B4-BE49-F238E27FC236}">
                <a16:creationId xmlns:a16="http://schemas.microsoft.com/office/drawing/2014/main" id="{117D8865-C5AC-ACD9-492D-4565B44395AC}"/>
              </a:ext>
            </a:extLst>
          </p:cNvPr>
          <p:cNvSpPr>
            <a:spLocks noGrp="1"/>
          </p:cNvSpPr>
          <p:nvPr>
            <p:ph idx="1"/>
          </p:nvPr>
        </p:nvSpPr>
        <p:spPr>
          <a:xfrm>
            <a:off x="4810259" y="649480"/>
            <a:ext cx="6555347" cy="5546047"/>
          </a:xfrm>
        </p:spPr>
        <p:txBody>
          <a:bodyPr anchor="ctr">
            <a:normAutofit/>
          </a:bodyPr>
          <a:lstStyle/>
          <a:p>
            <a:r>
              <a:rPr lang="en-US" sz="2000" b="0" i="0" dirty="0">
                <a:effectLst/>
                <a:latin typeface="Söhne"/>
              </a:rPr>
              <a:t>A Prototype </a:t>
            </a:r>
            <a:r>
              <a:rPr lang="en-US" sz="2000" b="0" i="0" dirty="0" err="1">
                <a:effectLst/>
                <a:latin typeface="Söhne"/>
              </a:rPr>
              <a:t>tervezési</a:t>
            </a:r>
            <a:r>
              <a:rPr lang="en-US" sz="2000" b="0" i="0" dirty="0">
                <a:effectLst/>
                <a:latin typeface="Söhne"/>
              </a:rPr>
              <a:t> </a:t>
            </a:r>
            <a:r>
              <a:rPr lang="en-US" sz="2000" b="0" i="0" dirty="0" err="1">
                <a:effectLst/>
                <a:latin typeface="Söhne"/>
              </a:rPr>
              <a:t>minta</a:t>
            </a:r>
            <a:r>
              <a:rPr lang="en-US" sz="2000" b="0" i="0" dirty="0">
                <a:effectLst/>
                <a:latin typeface="Söhne"/>
              </a:rPr>
              <a:t> </a:t>
            </a:r>
            <a:r>
              <a:rPr lang="en-US" sz="2000" b="0" i="0" dirty="0" err="1">
                <a:effectLst/>
                <a:latin typeface="Söhne"/>
              </a:rPr>
              <a:t>arra</a:t>
            </a:r>
            <a:r>
              <a:rPr lang="en-US" sz="2000" b="0" i="0" dirty="0">
                <a:effectLst/>
                <a:latin typeface="Söhne"/>
              </a:rPr>
              <a:t> </a:t>
            </a:r>
            <a:r>
              <a:rPr lang="en-US" sz="2000" b="0" i="0" dirty="0" err="1">
                <a:effectLst/>
                <a:latin typeface="Söhne"/>
              </a:rPr>
              <a:t>szolgál</a:t>
            </a:r>
            <a:r>
              <a:rPr lang="en-US" sz="2000" b="0" i="0" dirty="0">
                <a:effectLst/>
                <a:latin typeface="Söhne"/>
              </a:rPr>
              <a:t>, </a:t>
            </a:r>
            <a:r>
              <a:rPr lang="en-US" sz="2000" b="0" i="0" dirty="0" err="1">
                <a:effectLst/>
                <a:latin typeface="Söhne"/>
              </a:rPr>
              <a:t>hogy</a:t>
            </a:r>
            <a:r>
              <a:rPr lang="en-US" sz="2000" b="0" i="0" dirty="0">
                <a:effectLst/>
                <a:latin typeface="Söhne"/>
              </a:rPr>
              <a:t> </a:t>
            </a:r>
            <a:r>
              <a:rPr lang="en-US" sz="2000" b="0" i="0" dirty="0" err="1">
                <a:effectLst/>
                <a:latin typeface="Söhne"/>
              </a:rPr>
              <a:t>létrehozzunk</a:t>
            </a:r>
            <a:r>
              <a:rPr lang="en-US" sz="2000" b="0" i="0" dirty="0">
                <a:effectLst/>
                <a:latin typeface="Söhne"/>
              </a:rPr>
              <a:t> </a:t>
            </a:r>
            <a:r>
              <a:rPr lang="en-US" sz="2000" b="0" i="0" dirty="0" err="1">
                <a:effectLst/>
                <a:latin typeface="Söhne"/>
              </a:rPr>
              <a:t>új</a:t>
            </a:r>
            <a:r>
              <a:rPr lang="en-US" sz="2000" b="0" i="0" dirty="0">
                <a:effectLst/>
                <a:latin typeface="Söhne"/>
              </a:rPr>
              <a:t> </a:t>
            </a:r>
            <a:r>
              <a:rPr lang="en-US" sz="2000" b="0" i="0" dirty="0" err="1">
                <a:effectLst/>
                <a:latin typeface="Söhne"/>
              </a:rPr>
              <a:t>objektumokat</a:t>
            </a:r>
            <a:r>
              <a:rPr lang="en-US" sz="2000" b="0" i="0" dirty="0">
                <a:effectLst/>
                <a:latin typeface="Söhne"/>
              </a:rPr>
              <a:t> </a:t>
            </a:r>
            <a:r>
              <a:rPr lang="en-US" sz="2000" b="0" i="0" dirty="0" err="1">
                <a:effectLst/>
                <a:latin typeface="Söhne"/>
              </a:rPr>
              <a:t>meglévő</a:t>
            </a:r>
            <a:r>
              <a:rPr lang="en-US" sz="2000" b="0" i="0" dirty="0">
                <a:effectLst/>
                <a:latin typeface="Söhne"/>
              </a:rPr>
              <a:t> </a:t>
            </a:r>
            <a:r>
              <a:rPr lang="en-US" sz="2000" b="0" i="0" dirty="0" err="1">
                <a:effectLst/>
                <a:latin typeface="Söhne"/>
              </a:rPr>
              <a:t>objektumok</a:t>
            </a:r>
            <a:r>
              <a:rPr lang="en-US" sz="2000" b="0" i="0" dirty="0">
                <a:effectLst/>
                <a:latin typeface="Söhne"/>
              </a:rPr>
              <a:t> </a:t>
            </a:r>
            <a:r>
              <a:rPr lang="en-US" sz="2000" b="0" i="0" dirty="0" err="1">
                <a:effectLst/>
                <a:latin typeface="Söhne"/>
              </a:rPr>
              <a:t>klónozásával</a:t>
            </a:r>
            <a:r>
              <a:rPr lang="en-US" sz="2000" b="0" i="0" dirty="0">
                <a:effectLst/>
                <a:latin typeface="Söhne"/>
              </a:rPr>
              <a:t>, </a:t>
            </a:r>
            <a:r>
              <a:rPr lang="en-US" sz="2000" b="0" i="0" dirty="0" err="1">
                <a:effectLst/>
                <a:latin typeface="Söhne"/>
              </a:rPr>
              <a:t>és</a:t>
            </a:r>
            <a:r>
              <a:rPr lang="en-US" sz="2000" b="0" i="0" dirty="0">
                <a:effectLst/>
                <a:latin typeface="Söhne"/>
              </a:rPr>
              <a:t> </a:t>
            </a:r>
            <a:r>
              <a:rPr lang="en-US" sz="2000" b="0" i="0" dirty="0" err="1">
                <a:effectLst/>
                <a:latin typeface="Söhne"/>
              </a:rPr>
              <a:t>lehetővé</a:t>
            </a:r>
            <a:r>
              <a:rPr lang="en-US" sz="2000" b="0" i="0" dirty="0">
                <a:effectLst/>
                <a:latin typeface="Söhne"/>
              </a:rPr>
              <a:t> </a:t>
            </a:r>
            <a:r>
              <a:rPr lang="en-US" sz="2000" b="0" i="0" dirty="0" err="1">
                <a:effectLst/>
                <a:latin typeface="Söhne"/>
              </a:rPr>
              <a:t>teszi</a:t>
            </a:r>
            <a:r>
              <a:rPr lang="en-US" sz="2000" b="0" i="0" dirty="0">
                <a:effectLst/>
                <a:latin typeface="Söhne"/>
              </a:rPr>
              <a:t> a </a:t>
            </a:r>
            <a:r>
              <a:rPr lang="en-US" sz="2000" b="0" i="0" dirty="0" err="1">
                <a:effectLst/>
                <a:latin typeface="Söhne"/>
              </a:rPr>
              <a:t>dinamikus</a:t>
            </a:r>
            <a:r>
              <a:rPr lang="en-US" sz="2000" b="0" i="0" dirty="0">
                <a:effectLst/>
                <a:latin typeface="Söhne"/>
              </a:rPr>
              <a:t> </a:t>
            </a:r>
            <a:r>
              <a:rPr lang="en-US" sz="2000" b="0" i="0" dirty="0" err="1">
                <a:effectLst/>
                <a:latin typeface="Söhne"/>
              </a:rPr>
              <a:t>objektum</a:t>
            </a:r>
            <a:r>
              <a:rPr lang="en-US" sz="2000" b="0" i="0" dirty="0">
                <a:effectLst/>
                <a:latin typeface="Söhne"/>
              </a:rPr>
              <a:t> </a:t>
            </a:r>
            <a:r>
              <a:rPr lang="en-US" sz="2000" b="0" i="0" dirty="0" err="1">
                <a:effectLst/>
                <a:latin typeface="Söhne"/>
              </a:rPr>
              <a:t>létrehozást</a:t>
            </a:r>
            <a:r>
              <a:rPr lang="en-US" sz="2000" b="0" i="0" dirty="0">
                <a:effectLst/>
                <a:latin typeface="Söhne"/>
              </a:rPr>
              <a:t> </a:t>
            </a:r>
            <a:r>
              <a:rPr lang="en-US" sz="2000" b="0" i="0" dirty="0" err="1">
                <a:effectLst/>
                <a:latin typeface="Söhne"/>
              </a:rPr>
              <a:t>anélkül</a:t>
            </a:r>
            <a:r>
              <a:rPr lang="en-US" sz="2000" b="0" i="0" dirty="0">
                <a:effectLst/>
                <a:latin typeface="Söhne"/>
              </a:rPr>
              <a:t>, </a:t>
            </a:r>
            <a:r>
              <a:rPr lang="en-US" sz="2000" b="0" i="0" dirty="0" err="1">
                <a:effectLst/>
                <a:latin typeface="Söhne"/>
              </a:rPr>
              <a:t>hogy</a:t>
            </a:r>
            <a:r>
              <a:rPr lang="en-US" sz="2000" b="0" i="0" dirty="0">
                <a:effectLst/>
                <a:latin typeface="Söhne"/>
              </a:rPr>
              <a:t> </a:t>
            </a:r>
            <a:r>
              <a:rPr lang="en-US" sz="2000" b="0" i="0" dirty="0" err="1">
                <a:effectLst/>
                <a:latin typeface="Söhne"/>
              </a:rPr>
              <a:t>ismernénk</a:t>
            </a:r>
            <a:r>
              <a:rPr lang="en-US" sz="2000" b="0" i="0" dirty="0">
                <a:effectLst/>
                <a:latin typeface="Söhne"/>
              </a:rPr>
              <a:t> </a:t>
            </a:r>
            <a:r>
              <a:rPr lang="en-US" sz="2000" b="0" i="0" dirty="0" err="1">
                <a:effectLst/>
                <a:latin typeface="Söhne"/>
              </a:rPr>
              <a:t>az</a:t>
            </a:r>
            <a:r>
              <a:rPr lang="en-US" sz="2000" b="0" i="0" dirty="0">
                <a:effectLst/>
                <a:latin typeface="Söhne"/>
              </a:rPr>
              <a:t> </a:t>
            </a:r>
            <a:r>
              <a:rPr lang="en-US" sz="2000" b="0" i="0" dirty="0" err="1">
                <a:effectLst/>
                <a:latin typeface="Söhne"/>
              </a:rPr>
              <a:t>objektum</a:t>
            </a:r>
            <a:r>
              <a:rPr lang="en-US" sz="2000" b="0" i="0" dirty="0">
                <a:effectLst/>
                <a:latin typeface="Söhne"/>
              </a:rPr>
              <a:t> </a:t>
            </a:r>
            <a:r>
              <a:rPr lang="en-US" sz="2000" b="0" i="0" dirty="0" err="1">
                <a:effectLst/>
                <a:latin typeface="Söhne"/>
              </a:rPr>
              <a:t>konkrét</a:t>
            </a:r>
            <a:r>
              <a:rPr lang="en-US" sz="2000" b="0" i="0" dirty="0">
                <a:effectLst/>
                <a:latin typeface="Söhne"/>
              </a:rPr>
              <a:t> </a:t>
            </a:r>
            <a:r>
              <a:rPr lang="en-US" sz="2000" b="0" i="0" dirty="0" err="1">
                <a:effectLst/>
                <a:latin typeface="Söhne"/>
              </a:rPr>
              <a:t>típusát</a:t>
            </a:r>
            <a:r>
              <a:rPr lang="en-US" sz="2000" b="0" i="0" dirty="0">
                <a:effectLst/>
                <a:latin typeface="Söhne"/>
              </a:rPr>
              <a:t> </a:t>
            </a:r>
            <a:r>
              <a:rPr lang="en-US" sz="2000" b="0" i="0" dirty="0" err="1">
                <a:effectLst/>
                <a:latin typeface="Söhne"/>
              </a:rPr>
              <a:t>vagy</a:t>
            </a:r>
            <a:r>
              <a:rPr lang="en-US" sz="2000" b="0" i="0" dirty="0">
                <a:effectLst/>
                <a:latin typeface="Söhne"/>
              </a:rPr>
              <a:t> a </a:t>
            </a:r>
            <a:r>
              <a:rPr lang="en-US" sz="2000" b="0" i="0" dirty="0" err="1">
                <a:effectLst/>
                <a:latin typeface="Söhne"/>
              </a:rPr>
              <a:t>példányosítandó</a:t>
            </a:r>
            <a:r>
              <a:rPr lang="en-US" sz="2000" b="0" i="0" dirty="0">
                <a:effectLst/>
                <a:latin typeface="Söhne"/>
              </a:rPr>
              <a:t> </a:t>
            </a:r>
            <a:r>
              <a:rPr lang="en-US" sz="2000" b="0" i="0" dirty="0" err="1">
                <a:effectLst/>
                <a:latin typeface="Söhne"/>
              </a:rPr>
              <a:t>osztályt</a:t>
            </a:r>
            <a:r>
              <a:rPr lang="en-US" sz="2000" b="0" i="0" dirty="0">
                <a:effectLst/>
                <a:latin typeface="Söhne"/>
              </a:rPr>
              <a:t>. </a:t>
            </a:r>
            <a:r>
              <a:rPr lang="en-US" sz="2000" b="0" i="0" dirty="0" err="1">
                <a:effectLst/>
                <a:latin typeface="Söhne"/>
              </a:rPr>
              <a:t>Ezáltal</a:t>
            </a:r>
            <a:r>
              <a:rPr lang="en-US" sz="2000" b="0" i="0" dirty="0">
                <a:effectLst/>
                <a:latin typeface="Söhne"/>
              </a:rPr>
              <a:t> </a:t>
            </a:r>
            <a:r>
              <a:rPr lang="en-US" sz="2000" b="0" i="0" dirty="0" err="1">
                <a:effectLst/>
                <a:latin typeface="Söhne"/>
              </a:rPr>
              <a:t>az</a:t>
            </a:r>
            <a:r>
              <a:rPr lang="en-US" sz="2000" b="0" i="0" dirty="0">
                <a:effectLst/>
                <a:latin typeface="Söhne"/>
              </a:rPr>
              <a:t> </a:t>
            </a:r>
            <a:r>
              <a:rPr lang="en-US" sz="2000" b="0" i="0" dirty="0" err="1">
                <a:effectLst/>
                <a:latin typeface="Söhne"/>
              </a:rPr>
              <a:t>objektumklónozás</a:t>
            </a:r>
            <a:r>
              <a:rPr lang="en-US" sz="2000" b="0" i="0" dirty="0">
                <a:effectLst/>
                <a:latin typeface="Söhne"/>
              </a:rPr>
              <a:t> </a:t>
            </a:r>
            <a:r>
              <a:rPr lang="en-US" sz="2000" b="0" i="0" dirty="0" err="1">
                <a:effectLst/>
                <a:latin typeface="Söhne"/>
              </a:rPr>
              <a:t>segítségével</a:t>
            </a:r>
            <a:r>
              <a:rPr lang="en-US" sz="2000" b="0" i="0" dirty="0">
                <a:effectLst/>
                <a:latin typeface="Söhne"/>
              </a:rPr>
              <a:t> </a:t>
            </a:r>
            <a:r>
              <a:rPr lang="en-US" sz="2000" b="0" i="0" dirty="0" err="1">
                <a:effectLst/>
                <a:latin typeface="Söhne"/>
              </a:rPr>
              <a:t>hatékonyan</a:t>
            </a:r>
            <a:r>
              <a:rPr lang="en-US" sz="2000" b="0" i="0" dirty="0">
                <a:effectLst/>
                <a:latin typeface="Söhne"/>
              </a:rPr>
              <a:t> </a:t>
            </a:r>
            <a:r>
              <a:rPr lang="en-US" sz="2000" b="0" i="0" dirty="0" err="1">
                <a:effectLst/>
                <a:latin typeface="Söhne"/>
              </a:rPr>
              <a:t>tudunk</a:t>
            </a:r>
            <a:r>
              <a:rPr lang="en-US" sz="2000" b="0" i="0" dirty="0">
                <a:effectLst/>
                <a:latin typeface="Söhne"/>
              </a:rPr>
              <a:t> </a:t>
            </a:r>
            <a:r>
              <a:rPr lang="en-US" sz="2000" b="0" i="0" dirty="0" err="1">
                <a:effectLst/>
                <a:latin typeface="Söhne"/>
              </a:rPr>
              <a:t>új</a:t>
            </a:r>
            <a:r>
              <a:rPr lang="en-US" sz="2000" b="0" i="0" dirty="0">
                <a:effectLst/>
                <a:latin typeface="Söhne"/>
              </a:rPr>
              <a:t> </a:t>
            </a:r>
            <a:r>
              <a:rPr lang="en-US" sz="2000" b="0" i="0" dirty="0" err="1">
                <a:effectLst/>
                <a:latin typeface="Söhne"/>
              </a:rPr>
              <a:t>példányokat</a:t>
            </a:r>
            <a:r>
              <a:rPr lang="en-US" sz="2000" b="0" i="0" dirty="0">
                <a:effectLst/>
                <a:latin typeface="Söhne"/>
              </a:rPr>
              <a:t> </a:t>
            </a:r>
            <a:r>
              <a:rPr lang="en-US" sz="2000" b="0" i="0" dirty="0" err="1">
                <a:effectLst/>
                <a:latin typeface="Söhne"/>
              </a:rPr>
              <a:t>létrehozni</a:t>
            </a:r>
            <a:r>
              <a:rPr lang="en-US" sz="2000" b="0" i="0" dirty="0">
                <a:effectLst/>
                <a:latin typeface="Söhne"/>
              </a:rPr>
              <a:t> </a:t>
            </a:r>
            <a:r>
              <a:rPr lang="en-US" sz="2000" b="0" i="0" dirty="0" err="1">
                <a:effectLst/>
                <a:latin typeface="Söhne"/>
              </a:rPr>
              <a:t>már</a:t>
            </a:r>
            <a:r>
              <a:rPr lang="en-US" sz="2000" b="0" i="0" dirty="0">
                <a:effectLst/>
                <a:latin typeface="Söhne"/>
              </a:rPr>
              <a:t> </a:t>
            </a:r>
            <a:r>
              <a:rPr lang="en-US" sz="2000" b="0" i="0" dirty="0" err="1">
                <a:effectLst/>
                <a:latin typeface="Söhne"/>
              </a:rPr>
              <a:t>meglévő</a:t>
            </a:r>
            <a:r>
              <a:rPr lang="en-US" sz="2000" b="0" i="0" dirty="0">
                <a:effectLst/>
                <a:latin typeface="Söhne"/>
              </a:rPr>
              <a:t> </a:t>
            </a:r>
            <a:r>
              <a:rPr lang="en-US" sz="2000" b="0" i="0" dirty="0" err="1">
                <a:effectLst/>
                <a:latin typeface="Söhne"/>
              </a:rPr>
              <a:t>objektumok</a:t>
            </a:r>
            <a:r>
              <a:rPr lang="en-US" sz="2000" b="0" i="0" dirty="0">
                <a:effectLst/>
                <a:latin typeface="Söhne"/>
              </a:rPr>
              <a:t> </a:t>
            </a:r>
            <a:r>
              <a:rPr lang="en-US" sz="2000" b="0" i="0" dirty="0" err="1">
                <a:effectLst/>
                <a:latin typeface="Söhne"/>
              </a:rPr>
              <a:t>alapján</a:t>
            </a:r>
            <a:r>
              <a:rPr lang="en-US" sz="2000" b="0" i="0" dirty="0">
                <a:effectLst/>
                <a:latin typeface="Söhne"/>
              </a:rPr>
              <a:t>.</a:t>
            </a:r>
            <a:endParaRPr lang="hu-HU" sz="2000" b="0" i="0" dirty="0">
              <a:effectLst/>
              <a:latin typeface="Söhne"/>
            </a:endParaRPr>
          </a:p>
          <a:p>
            <a:r>
              <a:rPr lang="hu-HU" sz="2000" dirty="0">
                <a:latin typeface="Söhne"/>
              </a:rPr>
              <a:t>Példa a következő daikon.</a:t>
            </a:r>
            <a:endParaRPr lang="en-US" sz="2000" dirty="0"/>
          </a:p>
        </p:txBody>
      </p:sp>
    </p:spTree>
    <p:extLst>
      <p:ext uri="{BB962C8B-B14F-4D97-AF65-F5344CB8AC3E}">
        <p14:creationId xmlns:p14="http://schemas.microsoft.com/office/powerpoint/2010/main" val="3905103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9C3B41B-23FC-E2FB-04CA-4E384C9158C9}"/>
              </a:ext>
            </a:extLst>
          </p:cNvPr>
          <p:cNvPicPr>
            <a:picLocks noChangeAspect="1"/>
          </p:cNvPicPr>
          <p:nvPr/>
        </p:nvPicPr>
        <p:blipFill>
          <a:blip r:embed="rId2"/>
          <a:stretch>
            <a:fillRect/>
          </a:stretch>
        </p:blipFill>
        <p:spPr>
          <a:xfrm>
            <a:off x="4260914" y="457200"/>
            <a:ext cx="3670172" cy="5943600"/>
          </a:xfrm>
          <a:prstGeom prst="rect">
            <a:avLst/>
          </a:prstGeom>
        </p:spPr>
      </p:pic>
    </p:spTree>
    <p:extLst>
      <p:ext uri="{BB962C8B-B14F-4D97-AF65-F5344CB8AC3E}">
        <p14:creationId xmlns:p14="http://schemas.microsoft.com/office/powerpoint/2010/main" val="308464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58313F6-8ECB-E51A-7845-25668D80C57F}"/>
              </a:ext>
            </a:extLst>
          </p:cNvPr>
          <p:cNvPicPr>
            <a:picLocks noChangeAspect="1"/>
          </p:cNvPicPr>
          <p:nvPr/>
        </p:nvPicPr>
        <p:blipFill>
          <a:blip r:embed="rId2"/>
          <a:stretch>
            <a:fillRect/>
          </a:stretch>
        </p:blipFill>
        <p:spPr>
          <a:xfrm>
            <a:off x="1627128" y="457200"/>
            <a:ext cx="8937743" cy="5943600"/>
          </a:xfrm>
          <a:prstGeom prst="rect">
            <a:avLst/>
          </a:prstGeom>
        </p:spPr>
      </p:pic>
    </p:spTree>
    <p:extLst>
      <p:ext uri="{BB962C8B-B14F-4D97-AF65-F5344CB8AC3E}">
        <p14:creationId xmlns:p14="http://schemas.microsoft.com/office/powerpoint/2010/main" val="3433132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FE12FC01-E39D-EA2C-C64E-625BD78E9C19}"/>
              </a:ext>
            </a:extLst>
          </p:cNvPr>
          <p:cNvSpPr>
            <a:spLocks noGrp="1"/>
          </p:cNvSpPr>
          <p:nvPr>
            <p:ph type="title"/>
          </p:nvPr>
        </p:nvSpPr>
        <p:spPr>
          <a:xfrm>
            <a:off x="827088" y="1641752"/>
            <a:ext cx="2655887" cy="3213277"/>
          </a:xfrm>
        </p:spPr>
        <p:txBody>
          <a:bodyPr anchor="t">
            <a:normAutofit/>
          </a:bodyPr>
          <a:lstStyle/>
          <a:p>
            <a:r>
              <a:rPr lang="hu-HU" sz="4000" dirty="0"/>
              <a:t>Composite</a:t>
            </a:r>
            <a:endParaRPr lang="en-US" sz="4000" dirty="0"/>
          </a:p>
        </p:txBody>
      </p:sp>
      <p:sp>
        <p:nvSpPr>
          <p:cNvPr id="3" name="Content Placeholder 2">
            <a:extLst>
              <a:ext uri="{FF2B5EF4-FFF2-40B4-BE49-F238E27FC236}">
                <a16:creationId xmlns:a16="http://schemas.microsoft.com/office/drawing/2014/main" id="{7B27B56B-233F-018B-CBF4-D37D6A0B6DBE}"/>
              </a:ext>
            </a:extLst>
          </p:cNvPr>
          <p:cNvSpPr>
            <a:spLocks noGrp="1"/>
          </p:cNvSpPr>
          <p:nvPr>
            <p:ph idx="1"/>
          </p:nvPr>
        </p:nvSpPr>
        <p:spPr>
          <a:xfrm>
            <a:off x="5232401" y="1721579"/>
            <a:ext cx="6140449" cy="3952648"/>
          </a:xfrm>
        </p:spPr>
        <p:txBody>
          <a:bodyPr>
            <a:normAutofit/>
          </a:bodyPr>
          <a:lstStyle/>
          <a:p>
            <a:r>
              <a:rPr lang="en-US" sz="2400" b="0" i="0" dirty="0">
                <a:solidFill>
                  <a:schemeClr val="tx1">
                    <a:alpha val="80000"/>
                  </a:schemeClr>
                </a:solidFill>
                <a:effectLst/>
                <a:latin typeface="Söhne"/>
              </a:rPr>
              <a:t>A Composite </a:t>
            </a:r>
            <a:r>
              <a:rPr lang="en-US" sz="2400" b="0" i="0" dirty="0" err="1">
                <a:solidFill>
                  <a:schemeClr val="tx1">
                    <a:alpha val="80000"/>
                  </a:schemeClr>
                </a:solidFill>
                <a:effectLst/>
                <a:latin typeface="Söhne"/>
              </a:rPr>
              <a:t>tervezési</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minta</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lehetővé</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teszi</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hogy</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egységesen</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kezeljünk</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összetett</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fastruktúrákban</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szerveződő</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objektumokat</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és</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azok</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összetevőit</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Ez</a:t>
            </a:r>
            <a:r>
              <a:rPr lang="en-US" sz="2400" b="0" i="0" dirty="0">
                <a:solidFill>
                  <a:schemeClr val="tx1">
                    <a:alpha val="80000"/>
                  </a:schemeClr>
                </a:solidFill>
                <a:effectLst/>
                <a:latin typeface="Söhne"/>
              </a:rPr>
              <a:t> a </a:t>
            </a:r>
            <a:r>
              <a:rPr lang="en-US" sz="2400" b="0" i="0" dirty="0" err="1">
                <a:solidFill>
                  <a:schemeClr val="tx1">
                    <a:alpha val="80000"/>
                  </a:schemeClr>
                </a:solidFill>
                <a:effectLst/>
                <a:latin typeface="Söhne"/>
              </a:rPr>
              <a:t>minta</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lehetővé</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teszi</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hogy</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az</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egyes</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objektumokat</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és</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azok</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csoportjait</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egységesen</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kezeljük</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miközben</a:t>
            </a:r>
            <a:r>
              <a:rPr lang="en-US" sz="2400" b="0" i="0" dirty="0">
                <a:solidFill>
                  <a:schemeClr val="tx1">
                    <a:alpha val="80000"/>
                  </a:schemeClr>
                </a:solidFill>
                <a:effectLst/>
                <a:latin typeface="Söhne"/>
              </a:rPr>
              <a:t> a </a:t>
            </a:r>
            <a:r>
              <a:rPr lang="en-US" sz="2400" b="0" i="0" dirty="0" err="1">
                <a:solidFill>
                  <a:schemeClr val="tx1">
                    <a:alpha val="80000"/>
                  </a:schemeClr>
                </a:solidFill>
                <a:effectLst/>
                <a:latin typeface="Söhne"/>
              </a:rPr>
              <a:t>fastruktúrák</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hierarchiáját</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rendezetten</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tudjuk</a:t>
            </a:r>
            <a:r>
              <a:rPr lang="en-US" sz="2400" b="0" i="0" dirty="0">
                <a:solidFill>
                  <a:schemeClr val="tx1">
                    <a:alpha val="80000"/>
                  </a:schemeClr>
                </a:solidFill>
                <a:effectLst/>
                <a:latin typeface="Söhne"/>
              </a:rPr>
              <a:t> </a:t>
            </a:r>
            <a:r>
              <a:rPr lang="en-US" sz="2400" b="0" i="0" dirty="0" err="1">
                <a:solidFill>
                  <a:schemeClr val="tx1">
                    <a:alpha val="80000"/>
                  </a:schemeClr>
                </a:solidFill>
                <a:effectLst/>
                <a:latin typeface="Söhne"/>
              </a:rPr>
              <a:t>kezelni</a:t>
            </a:r>
            <a:r>
              <a:rPr lang="en-US" sz="2400" b="0" i="0" dirty="0">
                <a:solidFill>
                  <a:schemeClr val="tx1">
                    <a:alpha val="80000"/>
                  </a:schemeClr>
                </a:solidFill>
                <a:effectLst/>
                <a:latin typeface="Söhne"/>
              </a:rPr>
              <a:t>.</a:t>
            </a:r>
            <a:endParaRPr lang="hu-HU" sz="2400" b="0" i="0" dirty="0">
              <a:solidFill>
                <a:schemeClr val="tx1">
                  <a:alpha val="80000"/>
                </a:schemeClr>
              </a:solidFill>
              <a:effectLst/>
              <a:latin typeface="Söhne"/>
            </a:endParaRPr>
          </a:p>
          <a:p>
            <a:r>
              <a:rPr lang="hu-HU" sz="2400" dirty="0">
                <a:solidFill>
                  <a:schemeClr val="tx1">
                    <a:alpha val="80000"/>
                  </a:schemeClr>
                </a:solidFill>
                <a:latin typeface="Söhne"/>
              </a:rPr>
              <a:t>Példa a következő diákon.</a:t>
            </a:r>
            <a:endParaRPr lang="en-US" sz="2400" dirty="0">
              <a:solidFill>
                <a:schemeClr val="tx1">
                  <a:alpha val="80000"/>
                </a:schemeClr>
              </a:solidFill>
            </a:endParaRPr>
          </a:p>
        </p:txBody>
      </p:sp>
    </p:spTree>
    <p:extLst>
      <p:ext uri="{BB962C8B-B14F-4D97-AF65-F5344CB8AC3E}">
        <p14:creationId xmlns:p14="http://schemas.microsoft.com/office/powerpoint/2010/main" val="3267494056"/>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B14C2C1-F3A5-4BE0-66C9-A8DC4B00AD1D}"/>
              </a:ext>
            </a:extLst>
          </p:cNvPr>
          <p:cNvPicPr>
            <a:picLocks noChangeAspect="1"/>
          </p:cNvPicPr>
          <p:nvPr/>
        </p:nvPicPr>
        <p:blipFill>
          <a:blip r:embed="rId2"/>
          <a:stretch>
            <a:fillRect/>
          </a:stretch>
        </p:blipFill>
        <p:spPr>
          <a:xfrm>
            <a:off x="3577399" y="457200"/>
            <a:ext cx="5037201" cy="5943600"/>
          </a:xfrm>
          <a:prstGeom prst="rect">
            <a:avLst/>
          </a:prstGeom>
        </p:spPr>
      </p:pic>
    </p:spTree>
    <p:extLst>
      <p:ext uri="{BB962C8B-B14F-4D97-AF65-F5344CB8AC3E}">
        <p14:creationId xmlns:p14="http://schemas.microsoft.com/office/powerpoint/2010/main" val="125531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32C3BA6-99C7-5A47-2FC1-690C2B111B79}"/>
              </a:ext>
            </a:extLst>
          </p:cNvPr>
          <p:cNvPicPr>
            <a:picLocks noChangeAspect="1"/>
          </p:cNvPicPr>
          <p:nvPr/>
        </p:nvPicPr>
        <p:blipFill>
          <a:blip r:embed="rId2"/>
          <a:stretch>
            <a:fillRect/>
          </a:stretch>
        </p:blipFill>
        <p:spPr>
          <a:xfrm>
            <a:off x="2404323" y="457200"/>
            <a:ext cx="7383354" cy="5943600"/>
          </a:xfrm>
          <a:prstGeom prst="rect">
            <a:avLst/>
          </a:prstGeom>
        </p:spPr>
      </p:pic>
    </p:spTree>
    <p:extLst>
      <p:ext uri="{BB962C8B-B14F-4D97-AF65-F5344CB8AC3E}">
        <p14:creationId xmlns:p14="http://schemas.microsoft.com/office/powerpoint/2010/main" val="5368936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5166D1-1B21-4128-AC42-61745528E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CEE51A-6BDC-7F23-AA08-7D074F724CD8}"/>
              </a:ext>
            </a:extLst>
          </p:cNvPr>
          <p:cNvSpPr>
            <a:spLocks noGrp="1"/>
          </p:cNvSpPr>
          <p:nvPr>
            <p:ph type="title"/>
          </p:nvPr>
        </p:nvSpPr>
        <p:spPr>
          <a:xfrm>
            <a:off x="6981825" y="1641752"/>
            <a:ext cx="4391024" cy="1323439"/>
          </a:xfrm>
        </p:spPr>
        <p:txBody>
          <a:bodyPr anchor="t">
            <a:normAutofit/>
          </a:bodyPr>
          <a:lstStyle/>
          <a:p>
            <a:r>
              <a:rPr lang="hu-HU" sz="4000" dirty="0">
                <a:solidFill>
                  <a:schemeClr val="bg1"/>
                </a:solidFill>
              </a:rPr>
              <a:t>Facade</a:t>
            </a:r>
            <a:endParaRPr lang="en-US" sz="4000" dirty="0">
              <a:solidFill>
                <a:schemeClr val="bg1"/>
              </a:solidFill>
            </a:endParaRPr>
          </a:p>
        </p:txBody>
      </p:sp>
      <p:pic>
        <p:nvPicPr>
          <p:cNvPr id="5" name="Picture 4" descr="Magasba törő irodaház">
            <a:extLst>
              <a:ext uri="{FF2B5EF4-FFF2-40B4-BE49-F238E27FC236}">
                <a16:creationId xmlns:a16="http://schemas.microsoft.com/office/drawing/2014/main" id="{11DF6E91-FF9E-4F36-7D36-7AEA2BC50DD3}"/>
              </a:ext>
            </a:extLst>
          </p:cNvPr>
          <p:cNvPicPr>
            <a:picLocks noChangeAspect="1"/>
          </p:cNvPicPr>
          <p:nvPr/>
        </p:nvPicPr>
        <p:blipFill rotWithShape="1">
          <a:blip r:embed="rId2"/>
          <a:srcRect l="22053" r="18178" b="-1"/>
          <a:stretch/>
        </p:blipFill>
        <p:spPr>
          <a:xfrm>
            <a:off x="20" y="2"/>
            <a:ext cx="6186992" cy="6857998"/>
          </a:xfrm>
          <a:custGeom>
            <a:avLst/>
            <a:gdLst/>
            <a:ahLst/>
            <a:cxnLst/>
            <a:rect l="l" t="t" r="r" b="b"/>
            <a:pathLst>
              <a:path w="6187012" h="6857998">
                <a:moveTo>
                  <a:pt x="5434855" y="6118149"/>
                </a:moveTo>
                <a:cubicBezTo>
                  <a:pt x="5441404" y="6124102"/>
                  <a:pt x="5449025" y="6129341"/>
                  <a:pt x="5456075" y="6133723"/>
                </a:cubicBezTo>
                <a:cubicBezTo>
                  <a:pt x="5463218" y="6138152"/>
                  <a:pt x="5468564" y="6143474"/>
                  <a:pt x="5472234" y="6149380"/>
                </a:cubicBezTo>
                <a:lnTo>
                  <a:pt x="5477710" y="6166562"/>
                </a:lnTo>
                <a:lnTo>
                  <a:pt x="5472234" y="6149379"/>
                </a:lnTo>
                <a:cubicBezTo>
                  <a:pt x="5468564" y="6143474"/>
                  <a:pt x="5463218" y="6138152"/>
                  <a:pt x="5456075" y="6133722"/>
                </a:cubicBezTo>
                <a:cubicBezTo>
                  <a:pt x="5449025" y="6129341"/>
                  <a:pt x="5441404" y="6124102"/>
                  <a:pt x="5434855" y="6118149"/>
                </a:cubicBezTo>
                <a:close/>
                <a:moveTo>
                  <a:pt x="5343013" y="4941372"/>
                </a:moveTo>
                <a:lnTo>
                  <a:pt x="5346342" y="4950869"/>
                </a:lnTo>
                <a:lnTo>
                  <a:pt x="5356027" y="4991382"/>
                </a:lnTo>
                <a:lnTo>
                  <a:pt x="5346342" y="4950868"/>
                </a:lnTo>
                <a:close/>
                <a:moveTo>
                  <a:pt x="5346951" y="4749807"/>
                </a:moveTo>
                <a:cubicBezTo>
                  <a:pt x="5334815" y="4762826"/>
                  <a:pt x="5333958" y="4781365"/>
                  <a:pt x="5332244" y="4799797"/>
                </a:cubicBezTo>
                <a:cubicBezTo>
                  <a:pt x="5333958" y="4781365"/>
                  <a:pt x="5334815" y="4762827"/>
                  <a:pt x="5346951" y="4749807"/>
                </a:cubicBezTo>
                <a:close/>
                <a:moveTo>
                  <a:pt x="5364750" y="4543185"/>
                </a:moveTo>
                <a:cubicBezTo>
                  <a:pt x="5365727" y="4548281"/>
                  <a:pt x="5367775" y="4553662"/>
                  <a:pt x="5370156" y="4557092"/>
                </a:cubicBezTo>
                <a:cubicBezTo>
                  <a:pt x="5381776" y="4573618"/>
                  <a:pt x="5390563" y="4588275"/>
                  <a:pt x="5396519" y="4602021"/>
                </a:cubicBezTo>
                <a:cubicBezTo>
                  <a:pt x="5390563" y="4588275"/>
                  <a:pt x="5381776" y="4573618"/>
                  <a:pt x="5370156" y="4557091"/>
                </a:cubicBezTo>
                <a:close/>
                <a:moveTo>
                  <a:pt x="5830968" y="2819253"/>
                </a:moveTo>
                <a:lnTo>
                  <a:pt x="5842611" y="2827484"/>
                </a:lnTo>
                <a:lnTo>
                  <a:pt x="5842613" y="2827486"/>
                </a:lnTo>
                <a:lnTo>
                  <a:pt x="5871116" y="2861156"/>
                </a:lnTo>
                <a:lnTo>
                  <a:pt x="5861462" y="2842392"/>
                </a:lnTo>
                <a:lnTo>
                  <a:pt x="5842613" y="2827486"/>
                </a:lnTo>
                <a:lnTo>
                  <a:pt x="5842611" y="2827483"/>
                </a:lnTo>
                <a:close/>
                <a:moveTo>
                  <a:pt x="5761313" y="1974015"/>
                </a:moveTo>
                <a:lnTo>
                  <a:pt x="5754799" y="1999763"/>
                </a:lnTo>
                <a:cubicBezTo>
                  <a:pt x="5750990" y="2008056"/>
                  <a:pt x="5745310" y="2016020"/>
                  <a:pt x="5737071" y="2023547"/>
                </a:cubicBezTo>
                <a:cubicBezTo>
                  <a:pt x="5753550" y="2008497"/>
                  <a:pt x="5759789" y="1991685"/>
                  <a:pt x="5761313" y="1974015"/>
                </a:cubicBezTo>
                <a:close/>
                <a:moveTo>
                  <a:pt x="5744119" y="1768838"/>
                </a:moveTo>
                <a:cubicBezTo>
                  <a:pt x="5739738" y="1774411"/>
                  <a:pt x="5736975" y="1779948"/>
                  <a:pt x="5735518" y="1785412"/>
                </a:cubicBezTo>
                <a:lnTo>
                  <a:pt x="5734738" y="1801558"/>
                </a:lnTo>
                <a:cubicBezTo>
                  <a:pt x="5733070" y="1790986"/>
                  <a:pt x="5735356" y="1779981"/>
                  <a:pt x="5744119" y="1768838"/>
                </a:cubicBezTo>
                <a:close/>
                <a:moveTo>
                  <a:pt x="5853708" y="520953"/>
                </a:moveTo>
                <a:lnTo>
                  <a:pt x="5846981" y="549926"/>
                </a:lnTo>
                <a:lnTo>
                  <a:pt x="5840726" y="566616"/>
                </a:lnTo>
                <a:lnTo>
                  <a:pt x="5834776" y="581804"/>
                </a:lnTo>
                <a:lnTo>
                  <a:pt x="5834358" y="583595"/>
                </a:lnTo>
                <a:lnTo>
                  <a:pt x="5832183" y="589388"/>
                </a:lnTo>
                <a:cubicBezTo>
                  <a:pt x="5829783" y="597005"/>
                  <a:pt x="5828025" y="604728"/>
                  <a:pt x="5827560" y="612658"/>
                </a:cubicBezTo>
                <a:lnTo>
                  <a:pt x="5834358" y="583595"/>
                </a:lnTo>
                <a:lnTo>
                  <a:pt x="5840674" y="566754"/>
                </a:lnTo>
                <a:lnTo>
                  <a:pt x="5840726" y="566616"/>
                </a:lnTo>
                <a:lnTo>
                  <a:pt x="5846564" y="551717"/>
                </a:lnTo>
                <a:lnTo>
                  <a:pt x="5846981" y="549926"/>
                </a:lnTo>
                <a:lnTo>
                  <a:pt x="5849145" y="544146"/>
                </a:lnTo>
                <a:cubicBezTo>
                  <a:pt x="5851532" y="536547"/>
                  <a:pt x="5853271" y="528850"/>
                  <a:pt x="5853708" y="520953"/>
                </a:cubicBezTo>
                <a:close/>
                <a:moveTo>
                  <a:pt x="5802605" y="268794"/>
                </a:moveTo>
                <a:cubicBezTo>
                  <a:pt x="5800080" y="279176"/>
                  <a:pt x="5798377" y="289296"/>
                  <a:pt x="5797729" y="299164"/>
                </a:cubicBezTo>
                <a:cubicBezTo>
                  <a:pt x="5797080" y="309031"/>
                  <a:pt x="5797485" y="318646"/>
                  <a:pt x="5799176" y="328017"/>
                </a:cubicBezTo>
                <a:close/>
                <a:moveTo>
                  <a:pt x="0" y="0"/>
                </a:moveTo>
                <a:lnTo>
                  <a:pt x="6120021" y="0"/>
                </a:lnTo>
                <a:lnTo>
                  <a:pt x="6115806" y="24480"/>
                </a:lnTo>
                <a:cubicBezTo>
                  <a:pt x="6113321" y="32636"/>
                  <a:pt x="6109559" y="40471"/>
                  <a:pt x="6103795" y="47806"/>
                </a:cubicBezTo>
                <a:cubicBezTo>
                  <a:pt x="6088935" y="66857"/>
                  <a:pt x="6092364" y="85336"/>
                  <a:pt x="6094651" y="105718"/>
                </a:cubicBezTo>
                <a:cubicBezTo>
                  <a:pt x="6096365" y="121150"/>
                  <a:pt x="6095794" y="136963"/>
                  <a:pt x="6095986" y="152584"/>
                </a:cubicBezTo>
                <a:cubicBezTo>
                  <a:pt x="6096555" y="180017"/>
                  <a:pt x="6096746" y="207450"/>
                  <a:pt x="6097699" y="234883"/>
                </a:cubicBezTo>
                <a:cubicBezTo>
                  <a:pt x="6098079" y="243648"/>
                  <a:pt x="6102844" y="252600"/>
                  <a:pt x="6102082" y="261173"/>
                </a:cubicBezTo>
                <a:cubicBezTo>
                  <a:pt x="6098461" y="300800"/>
                  <a:pt x="6092746" y="340425"/>
                  <a:pt x="6089507" y="380050"/>
                </a:cubicBezTo>
                <a:cubicBezTo>
                  <a:pt x="6087603" y="402529"/>
                  <a:pt x="6091220" y="425581"/>
                  <a:pt x="6088555" y="447870"/>
                </a:cubicBezTo>
                <a:cubicBezTo>
                  <a:pt x="6085507" y="473587"/>
                  <a:pt x="6077697" y="498733"/>
                  <a:pt x="6072932" y="524262"/>
                </a:cubicBezTo>
                <a:cubicBezTo>
                  <a:pt x="6071600" y="531310"/>
                  <a:pt x="6073315" y="539121"/>
                  <a:pt x="6073694" y="546552"/>
                </a:cubicBezTo>
                <a:cubicBezTo>
                  <a:pt x="6074076" y="554933"/>
                  <a:pt x="6074838" y="563125"/>
                  <a:pt x="6075029" y="571508"/>
                </a:cubicBezTo>
                <a:cubicBezTo>
                  <a:pt x="6075411" y="597037"/>
                  <a:pt x="6074838" y="622564"/>
                  <a:pt x="6076173" y="648092"/>
                </a:cubicBezTo>
                <a:cubicBezTo>
                  <a:pt x="6076934" y="663713"/>
                  <a:pt x="6084744" y="680096"/>
                  <a:pt x="6081886" y="694576"/>
                </a:cubicBezTo>
                <a:cubicBezTo>
                  <a:pt x="6076363" y="724104"/>
                  <a:pt x="6088745" y="753633"/>
                  <a:pt x="6078459" y="783158"/>
                </a:cubicBezTo>
                <a:cubicBezTo>
                  <a:pt x="6075411" y="792306"/>
                  <a:pt x="6083031" y="804877"/>
                  <a:pt x="6083411" y="815929"/>
                </a:cubicBezTo>
                <a:cubicBezTo>
                  <a:pt x="6084363" y="843552"/>
                  <a:pt x="6084173" y="871173"/>
                  <a:pt x="6083983" y="898797"/>
                </a:cubicBezTo>
                <a:cubicBezTo>
                  <a:pt x="6083793" y="923562"/>
                  <a:pt x="6086459" y="949281"/>
                  <a:pt x="6081125" y="973095"/>
                </a:cubicBezTo>
                <a:cubicBezTo>
                  <a:pt x="6075411" y="998052"/>
                  <a:pt x="6076173" y="1020529"/>
                  <a:pt x="6082649" y="1044725"/>
                </a:cubicBezTo>
                <a:cubicBezTo>
                  <a:pt x="6087031" y="1061298"/>
                  <a:pt x="6087603" y="1078826"/>
                  <a:pt x="6088935" y="1095972"/>
                </a:cubicBezTo>
                <a:cubicBezTo>
                  <a:pt x="6090459" y="1114449"/>
                  <a:pt x="6086459" y="1134834"/>
                  <a:pt x="6092746" y="1151600"/>
                </a:cubicBezTo>
                <a:cubicBezTo>
                  <a:pt x="6111415" y="1201512"/>
                  <a:pt x="6115415" y="1252757"/>
                  <a:pt x="6115415" y="1304955"/>
                </a:cubicBezTo>
                <a:cubicBezTo>
                  <a:pt x="6115415" y="1314483"/>
                  <a:pt x="6112750" y="1324198"/>
                  <a:pt x="6109892" y="1333341"/>
                </a:cubicBezTo>
                <a:cubicBezTo>
                  <a:pt x="6092746" y="1386684"/>
                  <a:pt x="6094269" y="1440216"/>
                  <a:pt x="6104748" y="1494509"/>
                </a:cubicBezTo>
                <a:cubicBezTo>
                  <a:pt x="6107034" y="1505751"/>
                  <a:pt x="6107415" y="1518324"/>
                  <a:pt x="6105130" y="1529563"/>
                </a:cubicBezTo>
                <a:cubicBezTo>
                  <a:pt x="6098461" y="1561189"/>
                  <a:pt x="6087411" y="1591859"/>
                  <a:pt x="6082649" y="1623675"/>
                </a:cubicBezTo>
                <a:cubicBezTo>
                  <a:pt x="6074838" y="1676253"/>
                  <a:pt x="6101126" y="1721785"/>
                  <a:pt x="6118274" y="1768838"/>
                </a:cubicBezTo>
                <a:cubicBezTo>
                  <a:pt x="6134467" y="1813610"/>
                  <a:pt x="6171044" y="1851709"/>
                  <a:pt x="6162851" y="1904673"/>
                </a:cubicBezTo>
                <a:cubicBezTo>
                  <a:pt x="6162090" y="1910004"/>
                  <a:pt x="6167233" y="1915912"/>
                  <a:pt x="6168567" y="1921817"/>
                </a:cubicBezTo>
                <a:cubicBezTo>
                  <a:pt x="6172188" y="1938009"/>
                  <a:pt x="6176566" y="1954202"/>
                  <a:pt x="6178283" y="1970586"/>
                </a:cubicBezTo>
                <a:cubicBezTo>
                  <a:pt x="6180570" y="1990589"/>
                  <a:pt x="6179809" y="2010974"/>
                  <a:pt x="6181713" y="2030977"/>
                </a:cubicBezTo>
                <a:cubicBezTo>
                  <a:pt x="6182856" y="2043835"/>
                  <a:pt x="6184951" y="2056600"/>
                  <a:pt x="6186761" y="2069340"/>
                </a:cubicBezTo>
                <a:lnTo>
                  <a:pt x="6187012" y="2072225"/>
                </a:lnTo>
                <a:lnTo>
                  <a:pt x="6187012" y="2131532"/>
                </a:lnTo>
                <a:lnTo>
                  <a:pt x="6186141" y="2138304"/>
                </a:lnTo>
                <a:cubicBezTo>
                  <a:pt x="6183950" y="2148519"/>
                  <a:pt x="6181332" y="2158712"/>
                  <a:pt x="6179617" y="2168903"/>
                </a:cubicBezTo>
                <a:cubicBezTo>
                  <a:pt x="6174854" y="2197670"/>
                  <a:pt x="6176188" y="2229296"/>
                  <a:pt x="6163995" y="2254633"/>
                </a:cubicBezTo>
                <a:cubicBezTo>
                  <a:pt x="6151041" y="2281683"/>
                  <a:pt x="6145135" y="2307402"/>
                  <a:pt x="6149135" y="2335405"/>
                </a:cubicBezTo>
                <a:cubicBezTo>
                  <a:pt x="6150469" y="2344741"/>
                  <a:pt x="6158471" y="2356744"/>
                  <a:pt x="6166661" y="2360933"/>
                </a:cubicBezTo>
                <a:cubicBezTo>
                  <a:pt x="6184950" y="2370270"/>
                  <a:pt x="6188190" y="2383032"/>
                  <a:pt x="6181902" y="2400369"/>
                </a:cubicBezTo>
                <a:cubicBezTo>
                  <a:pt x="6176566" y="2415420"/>
                  <a:pt x="6173901" y="2433897"/>
                  <a:pt x="6163613" y="2444184"/>
                </a:cubicBezTo>
                <a:cubicBezTo>
                  <a:pt x="6134467" y="2473333"/>
                  <a:pt x="6133515" y="2510483"/>
                  <a:pt x="6125705" y="2546678"/>
                </a:cubicBezTo>
                <a:cubicBezTo>
                  <a:pt x="6120940" y="2568774"/>
                  <a:pt x="6120750" y="2589352"/>
                  <a:pt x="6123988" y="2611450"/>
                </a:cubicBezTo>
                <a:cubicBezTo>
                  <a:pt x="6131227" y="2659455"/>
                  <a:pt x="6120940" y="2706131"/>
                  <a:pt x="6107796" y="2752235"/>
                </a:cubicBezTo>
                <a:cubicBezTo>
                  <a:pt x="6099034" y="2782716"/>
                  <a:pt x="6093699" y="2813958"/>
                  <a:pt x="6084744" y="2844248"/>
                </a:cubicBezTo>
                <a:cubicBezTo>
                  <a:pt x="6077886" y="2866918"/>
                  <a:pt x="6069694" y="2889587"/>
                  <a:pt x="6058646" y="2910353"/>
                </a:cubicBezTo>
                <a:cubicBezTo>
                  <a:pt x="6042452" y="2940455"/>
                  <a:pt x="6018067" y="2966742"/>
                  <a:pt x="6024544" y="3005035"/>
                </a:cubicBezTo>
                <a:cubicBezTo>
                  <a:pt x="6030260" y="3038756"/>
                  <a:pt x="6018259" y="3069235"/>
                  <a:pt x="6006828" y="3100099"/>
                </a:cubicBezTo>
                <a:cubicBezTo>
                  <a:pt x="5998446" y="3122770"/>
                  <a:pt x="5989871" y="3145436"/>
                  <a:pt x="5984537" y="3168870"/>
                </a:cubicBezTo>
                <a:cubicBezTo>
                  <a:pt x="5978251" y="3196686"/>
                  <a:pt x="5980920" y="3228119"/>
                  <a:pt x="5969297" y="3252885"/>
                </a:cubicBezTo>
                <a:cubicBezTo>
                  <a:pt x="5957105" y="3278795"/>
                  <a:pt x="5965297" y="3300319"/>
                  <a:pt x="5968726" y="3323372"/>
                </a:cubicBezTo>
                <a:cubicBezTo>
                  <a:pt x="5974061" y="3360139"/>
                  <a:pt x="5983967" y="3396719"/>
                  <a:pt x="5971395" y="3433866"/>
                </a:cubicBezTo>
                <a:cubicBezTo>
                  <a:pt x="5956153" y="3479015"/>
                  <a:pt x="5939769" y="3523785"/>
                  <a:pt x="5925292" y="3569124"/>
                </a:cubicBezTo>
                <a:cubicBezTo>
                  <a:pt x="5919765" y="3586653"/>
                  <a:pt x="5917479" y="3605509"/>
                  <a:pt x="5915003" y="3623799"/>
                </a:cubicBezTo>
                <a:cubicBezTo>
                  <a:pt x="5912906" y="3641134"/>
                  <a:pt x="5918242" y="3661899"/>
                  <a:pt x="5910241" y="3675238"/>
                </a:cubicBezTo>
                <a:cubicBezTo>
                  <a:pt x="5889667" y="3709529"/>
                  <a:pt x="5879569" y="3744770"/>
                  <a:pt x="5879569" y="3784397"/>
                </a:cubicBezTo>
                <a:cubicBezTo>
                  <a:pt x="5879569" y="3799258"/>
                  <a:pt x="5870996" y="3813737"/>
                  <a:pt x="5869471" y="3828785"/>
                </a:cubicBezTo>
                <a:cubicBezTo>
                  <a:pt x="5867567" y="3849362"/>
                  <a:pt x="5862423" y="3872985"/>
                  <a:pt x="5869664" y="3890891"/>
                </a:cubicBezTo>
                <a:cubicBezTo>
                  <a:pt x="5886809" y="3932993"/>
                  <a:pt x="5872519" y="3967091"/>
                  <a:pt x="5855566" y="4003861"/>
                </a:cubicBezTo>
                <a:cubicBezTo>
                  <a:pt x="5838801" y="4040058"/>
                  <a:pt x="5825466" y="4078159"/>
                  <a:pt x="5814416" y="4116641"/>
                </a:cubicBezTo>
                <a:cubicBezTo>
                  <a:pt x="5810415" y="4131119"/>
                  <a:pt x="5817085" y="4148453"/>
                  <a:pt x="5818417" y="4164458"/>
                </a:cubicBezTo>
                <a:cubicBezTo>
                  <a:pt x="5818798" y="4170174"/>
                  <a:pt x="5819370" y="4176461"/>
                  <a:pt x="5817466" y="4181603"/>
                </a:cubicBezTo>
                <a:cubicBezTo>
                  <a:pt x="5799176" y="4231324"/>
                  <a:pt x="5785269" y="4281810"/>
                  <a:pt x="5794794" y="4335722"/>
                </a:cubicBezTo>
                <a:cubicBezTo>
                  <a:pt x="5795747" y="4340674"/>
                  <a:pt x="5793650" y="4346201"/>
                  <a:pt x="5792317" y="4351154"/>
                </a:cubicBezTo>
                <a:cubicBezTo>
                  <a:pt x="5785461" y="4375349"/>
                  <a:pt x="5774601" y="4398972"/>
                  <a:pt x="5772124" y="4423545"/>
                </a:cubicBezTo>
                <a:cubicBezTo>
                  <a:pt x="5766028" y="4484127"/>
                  <a:pt x="5763550" y="4545086"/>
                  <a:pt x="5759550" y="4606053"/>
                </a:cubicBezTo>
                <a:cubicBezTo>
                  <a:pt x="5759361" y="4609863"/>
                  <a:pt x="5759361" y="4613864"/>
                  <a:pt x="5758027" y="4617291"/>
                </a:cubicBezTo>
                <a:cubicBezTo>
                  <a:pt x="5749834" y="4639772"/>
                  <a:pt x="5752502" y="4659393"/>
                  <a:pt x="5768123" y="4678445"/>
                </a:cubicBezTo>
                <a:cubicBezTo>
                  <a:pt x="5774982" y="4686828"/>
                  <a:pt x="5778601" y="4698258"/>
                  <a:pt x="5782412" y="4708734"/>
                </a:cubicBezTo>
                <a:cubicBezTo>
                  <a:pt x="5788127" y="4724167"/>
                  <a:pt x="5793650" y="4739978"/>
                  <a:pt x="5797271" y="4755980"/>
                </a:cubicBezTo>
                <a:cubicBezTo>
                  <a:pt x="5800700" y="4771793"/>
                  <a:pt x="5805462" y="4788747"/>
                  <a:pt x="5802796" y="4803988"/>
                </a:cubicBezTo>
                <a:cubicBezTo>
                  <a:pt x="5798035" y="4831420"/>
                  <a:pt x="5787366" y="4857522"/>
                  <a:pt x="5780315" y="4884572"/>
                </a:cubicBezTo>
                <a:cubicBezTo>
                  <a:pt x="5777837" y="4893907"/>
                  <a:pt x="5778221" y="4904195"/>
                  <a:pt x="5778030" y="4913909"/>
                </a:cubicBezTo>
                <a:cubicBezTo>
                  <a:pt x="5777459" y="4936201"/>
                  <a:pt x="5782984" y="4959061"/>
                  <a:pt x="5767171" y="4979253"/>
                </a:cubicBezTo>
                <a:cubicBezTo>
                  <a:pt x="5752311" y="4997922"/>
                  <a:pt x="5756692" y="5016785"/>
                  <a:pt x="5767932" y="5036405"/>
                </a:cubicBezTo>
                <a:cubicBezTo>
                  <a:pt x="5775934" y="5050504"/>
                  <a:pt x="5782221" y="5066505"/>
                  <a:pt x="5785269" y="5082317"/>
                </a:cubicBezTo>
                <a:cubicBezTo>
                  <a:pt x="5789460" y="5104036"/>
                  <a:pt x="5791175" y="5125562"/>
                  <a:pt x="5788697" y="5148995"/>
                </a:cubicBezTo>
                <a:cubicBezTo>
                  <a:pt x="5786983" y="5165570"/>
                  <a:pt x="5786221" y="5179097"/>
                  <a:pt x="5776125" y="5192051"/>
                </a:cubicBezTo>
                <a:cubicBezTo>
                  <a:pt x="5774601" y="5194145"/>
                  <a:pt x="5774219" y="5197955"/>
                  <a:pt x="5774412" y="5200813"/>
                </a:cubicBezTo>
                <a:cubicBezTo>
                  <a:pt x="5777649" y="5238343"/>
                  <a:pt x="5775934" y="5275491"/>
                  <a:pt x="5773646" y="5313403"/>
                </a:cubicBezTo>
                <a:cubicBezTo>
                  <a:pt x="5770601" y="5361598"/>
                  <a:pt x="5779553" y="5412276"/>
                  <a:pt x="5811559" y="5453995"/>
                </a:cubicBezTo>
                <a:cubicBezTo>
                  <a:pt x="5816322" y="5460092"/>
                  <a:pt x="5818417" y="5469236"/>
                  <a:pt x="5819562" y="5477239"/>
                </a:cubicBezTo>
                <a:cubicBezTo>
                  <a:pt x="5824514" y="5514957"/>
                  <a:pt x="5827942" y="5552869"/>
                  <a:pt x="5833467" y="5590590"/>
                </a:cubicBezTo>
                <a:cubicBezTo>
                  <a:pt x="5836516" y="5611164"/>
                  <a:pt x="5839182" y="5632691"/>
                  <a:pt x="5847565" y="5651360"/>
                </a:cubicBezTo>
                <a:cubicBezTo>
                  <a:pt x="5855756" y="5669647"/>
                  <a:pt x="5865471" y="5684320"/>
                  <a:pt x="5848327" y="5695178"/>
                </a:cubicBezTo>
                <a:cubicBezTo>
                  <a:pt x="5857471" y="5714607"/>
                  <a:pt x="5865092" y="5731564"/>
                  <a:pt x="5873282" y="5748136"/>
                </a:cubicBezTo>
                <a:cubicBezTo>
                  <a:pt x="5876329" y="5754234"/>
                  <a:pt x="5881284" y="5759378"/>
                  <a:pt x="5884142" y="5765474"/>
                </a:cubicBezTo>
                <a:cubicBezTo>
                  <a:pt x="5887190" y="5771953"/>
                  <a:pt x="5889094" y="5779191"/>
                  <a:pt x="5890620" y="5786239"/>
                </a:cubicBezTo>
                <a:cubicBezTo>
                  <a:pt x="5897477" y="5817674"/>
                  <a:pt x="5903763" y="5849107"/>
                  <a:pt x="5911194" y="5880348"/>
                </a:cubicBezTo>
                <a:cubicBezTo>
                  <a:pt x="5912717" y="5886447"/>
                  <a:pt x="5918813" y="5891590"/>
                  <a:pt x="5922813" y="5897114"/>
                </a:cubicBezTo>
                <a:cubicBezTo>
                  <a:pt x="5925481" y="5900735"/>
                  <a:pt x="5929482" y="5904353"/>
                  <a:pt x="5930054" y="5908355"/>
                </a:cubicBezTo>
                <a:cubicBezTo>
                  <a:pt x="5934626" y="5938836"/>
                  <a:pt x="5939961" y="5969124"/>
                  <a:pt x="5942246" y="5999796"/>
                </a:cubicBezTo>
                <a:cubicBezTo>
                  <a:pt x="5944149" y="6025515"/>
                  <a:pt x="5943580" y="6050282"/>
                  <a:pt x="5976728" y="6056948"/>
                </a:cubicBezTo>
                <a:cubicBezTo>
                  <a:pt x="5982443" y="6058092"/>
                  <a:pt x="5988540" y="6066284"/>
                  <a:pt x="5991396" y="6072569"/>
                </a:cubicBezTo>
                <a:cubicBezTo>
                  <a:pt x="5999589" y="6090477"/>
                  <a:pt x="6005113" y="6109530"/>
                  <a:pt x="6013494" y="6127247"/>
                </a:cubicBezTo>
                <a:cubicBezTo>
                  <a:pt x="6041500" y="6185351"/>
                  <a:pt x="6059217" y="6246121"/>
                  <a:pt x="6055978" y="6311084"/>
                </a:cubicBezTo>
                <a:cubicBezTo>
                  <a:pt x="6055026" y="6331277"/>
                  <a:pt x="6044737" y="6350899"/>
                  <a:pt x="6040926" y="6363664"/>
                </a:cubicBezTo>
                <a:cubicBezTo>
                  <a:pt x="6055978" y="6400429"/>
                  <a:pt x="6070456" y="6431292"/>
                  <a:pt x="6081315" y="6463490"/>
                </a:cubicBezTo>
                <a:cubicBezTo>
                  <a:pt x="6091031" y="6491874"/>
                  <a:pt x="6097127" y="6521593"/>
                  <a:pt x="6104175" y="6550742"/>
                </a:cubicBezTo>
                <a:cubicBezTo>
                  <a:pt x="6106844" y="6561411"/>
                  <a:pt x="6108367" y="6572269"/>
                  <a:pt x="6109702" y="6583128"/>
                </a:cubicBezTo>
                <a:cubicBezTo>
                  <a:pt x="6113892" y="6617036"/>
                  <a:pt x="6103795" y="6652472"/>
                  <a:pt x="6119798" y="6685617"/>
                </a:cubicBezTo>
                <a:cubicBezTo>
                  <a:pt x="6128180" y="6702955"/>
                  <a:pt x="6138276" y="6720103"/>
                  <a:pt x="6142658" y="6738388"/>
                </a:cubicBezTo>
                <a:cubicBezTo>
                  <a:pt x="6147421" y="6758011"/>
                  <a:pt x="6154851" y="6777207"/>
                  <a:pt x="6160162" y="6796804"/>
                </a:cubicBezTo>
                <a:lnTo>
                  <a:pt x="6164933" y="6857457"/>
                </a:lnTo>
                <a:lnTo>
                  <a:pt x="6037694" y="6857457"/>
                </a:lnTo>
                <a:lnTo>
                  <a:pt x="6037694" y="6857998"/>
                </a:lnTo>
                <a:lnTo>
                  <a:pt x="0" y="6857998"/>
                </a:lnTo>
                <a:close/>
              </a:path>
            </a:pathLst>
          </a:custGeom>
          <a:effectLst>
            <a:outerShdw blurRad="381000" dist="152400" algn="tl" rotWithShape="0">
              <a:prstClr val="black">
                <a:alpha val="10000"/>
              </a:prstClr>
            </a:outerShdw>
          </a:effectLst>
        </p:spPr>
      </p:pic>
      <p:grpSp>
        <p:nvGrpSpPr>
          <p:cNvPr id="11" name="Group 10">
            <a:extLst>
              <a:ext uri="{FF2B5EF4-FFF2-40B4-BE49-F238E27FC236}">
                <a16:creationId xmlns:a16="http://schemas.microsoft.com/office/drawing/2014/main" id="{E6517BAC-C80F-4065-90D8-703493E0B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68" y="0"/>
            <a:ext cx="874718" cy="6857455"/>
            <a:chOff x="5395368" y="0"/>
            <a:chExt cx="874718" cy="6857455"/>
          </a:xfrm>
        </p:grpSpPr>
        <p:sp>
          <p:nvSpPr>
            <p:cNvPr id="12" name="Freeform: Shape 11">
              <a:extLst>
                <a:ext uri="{FF2B5EF4-FFF2-40B4-BE49-F238E27FC236}">
                  <a16:creationId xmlns:a16="http://schemas.microsoft.com/office/drawing/2014/main" id="{984DCDA5-A261-4103-B44C-068DCEA033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4E59A2A1-1352-47AA-80C2-0FF537594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399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E3F088CD-68E1-16B4-03A6-750CA2B7F1CE}"/>
              </a:ext>
            </a:extLst>
          </p:cNvPr>
          <p:cNvSpPr>
            <a:spLocks noGrp="1"/>
          </p:cNvSpPr>
          <p:nvPr>
            <p:ph idx="1"/>
          </p:nvPr>
        </p:nvSpPr>
        <p:spPr>
          <a:xfrm>
            <a:off x="6981826" y="3146400"/>
            <a:ext cx="4391024" cy="2682000"/>
          </a:xfrm>
        </p:spPr>
        <p:txBody>
          <a:bodyPr>
            <a:normAutofit/>
          </a:bodyPr>
          <a:lstStyle/>
          <a:p>
            <a:r>
              <a:rPr lang="hu-HU" sz="1500" b="0" i="0">
                <a:solidFill>
                  <a:schemeClr val="bg1">
                    <a:alpha val="80000"/>
                  </a:schemeClr>
                </a:solidFill>
                <a:effectLst/>
                <a:latin typeface="Söhne"/>
              </a:rPr>
              <a:t>A Facade tervezési minta egy olyan strukturális tervezési minta, amely egy egységes és egyszerű felületet biztosít egy összetett rendszer vagy alrendszer összes részéhez. A célja, hogy egy magas szintű interfészt nyújtson, amely egyszerűsíti és összefoglalja az alacsony szintű részleteket, így lehetővé téve az egyszerűbb használatot és csökkentve a klienseknek a rendszer bonyolultságával való foglalkozását.</a:t>
            </a:r>
          </a:p>
          <a:p>
            <a:r>
              <a:rPr lang="hu-HU" sz="1500">
                <a:solidFill>
                  <a:schemeClr val="bg1">
                    <a:alpha val="80000"/>
                  </a:schemeClr>
                </a:solidFill>
                <a:latin typeface="Söhne"/>
              </a:rPr>
              <a:t>Példa a következő diákon.</a:t>
            </a:r>
            <a:endParaRPr lang="en-US" sz="1500">
              <a:solidFill>
                <a:schemeClr val="bg1">
                  <a:alpha val="80000"/>
                </a:schemeClr>
              </a:solidFill>
            </a:endParaRPr>
          </a:p>
        </p:txBody>
      </p:sp>
    </p:spTree>
    <p:extLst>
      <p:ext uri="{BB962C8B-B14F-4D97-AF65-F5344CB8AC3E}">
        <p14:creationId xmlns:p14="http://schemas.microsoft.com/office/powerpoint/2010/main" val="1698586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820F9AF-AD13-A9E6-24AB-6E5963393540}"/>
              </a:ext>
            </a:extLst>
          </p:cNvPr>
          <p:cNvPicPr>
            <a:picLocks noChangeAspect="1"/>
          </p:cNvPicPr>
          <p:nvPr/>
        </p:nvPicPr>
        <p:blipFill>
          <a:blip r:embed="rId2"/>
          <a:stretch>
            <a:fillRect/>
          </a:stretch>
        </p:blipFill>
        <p:spPr>
          <a:xfrm>
            <a:off x="2738034" y="457200"/>
            <a:ext cx="6715931" cy="5943600"/>
          </a:xfrm>
          <a:prstGeom prst="rect">
            <a:avLst/>
          </a:prstGeom>
        </p:spPr>
      </p:pic>
    </p:spTree>
    <p:extLst>
      <p:ext uri="{BB962C8B-B14F-4D97-AF65-F5344CB8AC3E}">
        <p14:creationId xmlns:p14="http://schemas.microsoft.com/office/powerpoint/2010/main" val="816425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34D4130-41FC-DD8E-20CA-5547AC13A9AB}"/>
              </a:ext>
            </a:extLst>
          </p:cNvPr>
          <p:cNvPicPr>
            <a:picLocks noChangeAspect="1"/>
          </p:cNvPicPr>
          <p:nvPr/>
        </p:nvPicPr>
        <p:blipFill>
          <a:blip r:embed="rId2"/>
          <a:stretch>
            <a:fillRect/>
          </a:stretch>
        </p:blipFill>
        <p:spPr>
          <a:xfrm>
            <a:off x="3896868" y="457200"/>
            <a:ext cx="4398264" cy="5943600"/>
          </a:xfrm>
          <a:prstGeom prst="rect">
            <a:avLst/>
          </a:prstGeom>
        </p:spPr>
      </p:pic>
    </p:spTree>
    <p:extLst>
      <p:ext uri="{BB962C8B-B14F-4D97-AF65-F5344CB8AC3E}">
        <p14:creationId xmlns:p14="http://schemas.microsoft.com/office/powerpoint/2010/main" val="3791720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EB5DDE0-CB23-741B-9321-69371AF73630}"/>
              </a:ext>
            </a:extLst>
          </p:cNvPr>
          <p:cNvPicPr>
            <a:picLocks noChangeAspect="1"/>
          </p:cNvPicPr>
          <p:nvPr/>
        </p:nvPicPr>
        <p:blipFill>
          <a:blip r:embed="rId2"/>
          <a:stretch>
            <a:fillRect/>
          </a:stretch>
        </p:blipFill>
        <p:spPr>
          <a:xfrm>
            <a:off x="3317367" y="457200"/>
            <a:ext cx="5557265" cy="5943600"/>
          </a:xfrm>
          <a:prstGeom prst="rect">
            <a:avLst/>
          </a:prstGeom>
        </p:spPr>
      </p:pic>
    </p:spTree>
    <p:extLst>
      <p:ext uri="{BB962C8B-B14F-4D97-AF65-F5344CB8AC3E}">
        <p14:creationId xmlns:p14="http://schemas.microsoft.com/office/powerpoint/2010/main" val="30377445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B31028-2FC8-F80E-2424-074579C58B35}"/>
              </a:ext>
            </a:extLst>
          </p:cNvPr>
          <p:cNvSpPr>
            <a:spLocks noGrp="1"/>
          </p:cNvSpPr>
          <p:nvPr>
            <p:ph type="title"/>
          </p:nvPr>
        </p:nvSpPr>
        <p:spPr>
          <a:xfrm>
            <a:off x="466722" y="586855"/>
            <a:ext cx="3201366" cy="3387497"/>
          </a:xfrm>
        </p:spPr>
        <p:txBody>
          <a:bodyPr anchor="b">
            <a:normAutofit/>
          </a:bodyPr>
          <a:lstStyle/>
          <a:p>
            <a:pPr algn="r"/>
            <a:r>
              <a:rPr lang="hu-HU" sz="4000">
                <a:solidFill>
                  <a:srgbClr val="FFFFFF"/>
                </a:solidFill>
              </a:rPr>
              <a:t>Proxy</a:t>
            </a:r>
            <a:endParaRPr lang="en-US" sz="4000">
              <a:solidFill>
                <a:srgbClr val="FFFFFF"/>
              </a:solidFill>
            </a:endParaRPr>
          </a:p>
        </p:txBody>
      </p:sp>
      <p:sp>
        <p:nvSpPr>
          <p:cNvPr id="3" name="Content Placeholder 2">
            <a:extLst>
              <a:ext uri="{FF2B5EF4-FFF2-40B4-BE49-F238E27FC236}">
                <a16:creationId xmlns:a16="http://schemas.microsoft.com/office/drawing/2014/main" id="{6972CA5E-F092-F773-96BF-DF80F55ACEAF}"/>
              </a:ext>
            </a:extLst>
          </p:cNvPr>
          <p:cNvSpPr>
            <a:spLocks noGrp="1"/>
          </p:cNvSpPr>
          <p:nvPr>
            <p:ph idx="1"/>
          </p:nvPr>
        </p:nvSpPr>
        <p:spPr>
          <a:xfrm>
            <a:off x="4810259" y="649480"/>
            <a:ext cx="6555347" cy="5546047"/>
          </a:xfrm>
        </p:spPr>
        <p:txBody>
          <a:bodyPr anchor="ctr">
            <a:normAutofit/>
          </a:bodyPr>
          <a:lstStyle/>
          <a:p>
            <a:r>
              <a:rPr lang="hu-HU" sz="2000" b="0" i="0" dirty="0">
                <a:effectLst/>
                <a:latin typeface="Söhne"/>
              </a:rPr>
              <a:t>A Proxy tervezési minta egy közvetítő vagy helyettesítő osztályt biztosít egy másik objektum számára, hogy szabályozza annak hozzáférését vagy működését. Ennek a mintának a célja az, hogy a proxy objektum révén ellenőrizze vagy felügyelje a hozzáférést egy másik objektumhoz, anélkül hogy közvetlenül hozzáférnénk az eredeti objektumhoz.</a:t>
            </a:r>
          </a:p>
          <a:p>
            <a:r>
              <a:rPr lang="hu-HU" sz="2000" dirty="0">
                <a:latin typeface="Söhne"/>
              </a:rPr>
              <a:t>Példa a következő diákon.</a:t>
            </a:r>
            <a:endParaRPr lang="en-US" sz="2000" dirty="0"/>
          </a:p>
        </p:txBody>
      </p:sp>
    </p:spTree>
    <p:extLst>
      <p:ext uri="{BB962C8B-B14F-4D97-AF65-F5344CB8AC3E}">
        <p14:creationId xmlns:p14="http://schemas.microsoft.com/office/powerpoint/2010/main" val="4072854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CEBEB4A-5DDB-5773-6B4D-296CF389F850}"/>
              </a:ext>
            </a:extLst>
          </p:cNvPr>
          <p:cNvPicPr>
            <a:picLocks noChangeAspect="1"/>
          </p:cNvPicPr>
          <p:nvPr/>
        </p:nvPicPr>
        <p:blipFill>
          <a:blip r:embed="rId2"/>
          <a:stretch>
            <a:fillRect/>
          </a:stretch>
        </p:blipFill>
        <p:spPr>
          <a:xfrm>
            <a:off x="3220784" y="457200"/>
            <a:ext cx="5750431" cy="5943600"/>
          </a:xfrm>
          <a:prstGeom prst="rect">
            <a:avLst/>
          </a:prstGeom>
        </p:spPr>
      </p:pic>
    </p:spTree>
    <p:extLst>
      <p:ext uri="{BB962C8B-B14F-4D97-AF65-F5344CB8AC3E}">
        <p14:creationId xmlns:p14="http://schemas.microsoft.com/office/powerpoint/2010/main" val="10309879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4C57598-54B0-DE90-97FD-9334F98E1B5F}"/>
              </a:ext>
            </a:extLst>
          </p:cNvPr>
          <p:cNvPicPr>
            <a:picLocks noChangeAspect="1"/>
          </p:cNvPicPr>
          <p:nvPr/>
        </p:nvPicPr>
        <p:blipFill>
          <a:blip r:embed="rId2"/>
          <a:stretch>
            <a:fillRect/>
          </a:stretch>
        </p:blipFill>
        <p:spPr>
          <a:xfrm>
            <a:off x="457200" y="1427226"/>
            <a:ext cx="11277600" cy="4003548"/>
          </a:xfrm>
          <a:prstGeom prst="rect">
            <a:avLst/>
          </a:prstGeom>
        </p:spPr>
      </p:pic>
    </p:spTree>
    <p:extLst>
      <p:ext uri="{BB962C8B-B14F-4D97-AF65-F5344CB8AC3E}">
        <p14:creationId xmlns:p14="http://schemas.microsoft.com/office/powerpoint/2010/main" val="626507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C91992-5F23-60B0-B0A0-0D3D288BDF54}"/>
              </a:ext>
            </a:extLst>
          </p:cNvPr>
          <p:cNvSpPr>
            <a:spLocks noGrp="1"/>
          </p:cNvSpPr>
          <p:nvPr>
            <p:ph type="title"/>
          </p:nvPr>
        </p:nvSpPr>
        <p:spPr>
          <a:xfrm>
            <a:off x="5596501" y="489508"/>
            <a:ext cx="5754896" cy="1667569"/>
          </a:xfrm>
        </p:spPr>
        <p:txBody>
          <a:bodyPr anchor="b">
            <a:normAutofit/>
          </a:bodyPr>
          <a:lstStyle/>
          <a:p>
            <a:r>
              <a:rPr lang="hu-HU" sz="4000"/>
              <a:t>Decorator</a:t>
            </a:r>
            <a:endParaRPr lang="en-US" sz="4000"/>
          </a:p>
        </p:txBody>
      </p:sp>
      <p:pic>
        <p:nvPicPr>
          <p:cNvPr id="7" name="Graphic 6" descr="Towel">
            <a:extLst>
              <a:ext uri="{FF2B5EF4-FFF2-40B4-BE49-F238E27FC236}">
                <a16:creationId xmlns:a16="http://schemas.microsoft.com/office/drawing/2014/main" id="{E1B3DB14-3905-8979-0D40-9A5AEAD43D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8130" y="1275070"/>
            <a:ext cx="3876165" cy="3876165"/>
          </a:xfrm>
          <a:prstGeom prst="rect">
            <a:avLst/>
          </a:prstGeom>
        </p:spPr>
      </p:pic>
      <p:sp>
        <p:nvSpPr>
          <p:cNvPr id="3" name="Content Placeholder 2">
            <a:extLst>
              <a:ext uri="{FF2B5EF4-FFF2-40B4-BE49-F238E27FC236}">
                <a16:creationId xmlns:a16="http://schemas.microsoft.com/office/drawing/2014/main" id="{968F07FC-1C5D-6508-D4F5-CB3FC5192F84}"/>
              </a:ext>
            </a:extLst>
          </p:cNvPr>
          <p:cNvSpPr>
            <a:spLocks noGrp="1"/>
          </p:cNvSpPr>
          <p:nvPr>
            <p:ph idx="1"/>
          </p:nvPr>
        </p:nvSpPr>
        <p:spPr>
          <a:xfrm>
            <a:off x="5596502" y="2405894"/>
            <a:ext cx="5754896" cy="3197464"/>
          </a:xfrm>
        </p:spPr>
        <p:txBody>
          <a:bodyPr anchor="t">
            <a:normAutofit/>
          </a:bodyPr>
          <a:lstStyle/>
          <a:p>
            <a:br>
              <a:rPr lang="en-US" sz="2000" dirty="0"/>
            </a:br>
            <a:r>
              <a:rPr lang="en-US" sz="2000" b="0" i="0" dirty="0">
                <a:effectLst/>
                <a:latin typeface="Söhne"/>
              </a:rPr>
              <a:t>A Decorator </a:t>
            </a:r>
            <a:r>
              <a:rPr lang="en-US" sz="2000" b="0" i="0" dirty="0" err="1">
                <a:effectLst/>
                <a:latin typeface="Söhne"/>
              </a:rPr>
              <a:t>tervezési</a:t>
            </a:r>
            <a:r>
              <a:rPr lang="en-US" sz="2000" b="0" i="0" dirty="0">
                <a:effectLst/>
                <a:latin typeface="Söhne"/>
              </a:rPr>
              <a:t> </a:t>
            </a:r>
            <a:r>
              <a:rPr lang="en-US" sz="2000" b="0" i="0" dirty="0" err="1">
                <a:effectLst/>
                <a:latin typeface="Söhne"/>
              </a:rPr>
              <a:t>minta</a:t>
            </a:r>
            <a:r>
              <a:rPr lang="en-US" sz="2000" b="0" i="0" dirty="0">
                <a:effectLst/>
                <a:latin typeface="Söhne"/>
              </a:rPr>
              <a:t> </a:t>
            </a:r>
            <a:r>
              <a:rPr lang="en-US" sz="2000" b="0" i="0" dirty="0" err="1">
                <a:effectLst/>
                <a:latin typeface="Söhne"/>
              </a:rPr>
              <a:t>lehetővé</a:t>
            </a:r>
            <a:r>
              <a:rPr lang="en-US" sz="2000" b="0" i="0" dirty="0">
                <a:effectLst/>
                <a:latin typeface="Söhne"/>
              </a:rPr>
              <a:t> </a:t>
            </a:r>
            <a:r>
              <a:rPr lang="en-US" sz="2000" b="0" i="0" dirty="0" err="1">
                <a:effectLst/>
                <a:latin typeface="Söhne"/>
              </a:rPr>
              <a:t>teszi</a:t>
            </a:r>
            <a:r>
              <a:rPr lang="en-US" sz="2000" b="0" i="0" dirty="0">
                <a:effectLst/>
                <a:latin typeface="Söhne"/>
              </a:rPr>
              <a:t> </a:t>
            </a:r>
            <a:r>
              <a:rPr lang="en-US" sz="2000" b="0" i="0" dirty="0" err="1">
                <a:effectLst/>
                <a:latin typeface="Söhne"/>
              </a:rPr>
              <a:t>egy</a:t>
            </a:r>
            <a:r>
              <a:rPr lang="en-US" sz="2000" b="0" i="0" dirty="0">
                <a:effectLst/>
                <a:latin typeface="Söhne"/>
              </a:rPr>
              <a:t> </a:t>
            </a:r>
            <a:r>
              <a:rPr lang="en-US" sz="2000" b="0" i="0" dirty="0" err="1">
                <a:effectLst/>
                <a:latin typeface="Söhne"/>
              </a:rPr>
              <a:t>objektum</a:t>
            </a:r>
            <a:r>
              <a:rPr lang="en-US" sz="2000" b="0" i="0" dirty="0">
                <a:effectLst/>
                <a:latin typeface="Söhne"/>
              </a:rPr>
              <a:t> </a:t>
            </a:r>
            <a:r>
              <a:rPr lang="en-US" sz="2000" b="0" i="0" dirty="0" err="1">
                <a:effectLst/>
                <a:latin typeface="Söhne"/>
              </a:rPr>
              <a:t>funkcionalitásának</a:t>
            </a:r>
            <a:r>
              <a:rPr lang="en-US" sz="2000" b="0" i="0" dirty="0">
                <a:effectLst/>
                <a:latin typeface="Söhne"/>
              </a:rPr>
              <a:t> </a:t>
            </a:r>
            <a:r>
              <a:rPr lang="en-US" sz="2000" b="0" i="0" dirty="0" err="1">
                <a:effectLst/>
                <a:latin typeface="Söhne"/>
              </a:rPr>
              <a:t>dinamikus</a:t>
            </a:r>
            <a:r>
              <a:rPr lang="en-US" sz="2000" b="0" i="0" dirty="0">
                <a:effectLst/>
                <a:latin typeface="Söhne"/>
              </a:rPr>
              <a:t> </a:t>
            </a:r>
            <a:r>
              <a:rPr lang="en-US" sz="2000" b="0" i="0" dirty="0" err="1">
                <a:effectLst/>
                <a:latin typeface="Söhne"/>
              </a:rPr>
              <a:t>kiterjesztését</a:t>
            </a:r>
            <a:r>
              <a:rPr lang="en-US" sz="2000" b="0" i="0" dirty="0">
                <a:effectLst/>
                <a:latin typeface="Söhne"/>
              </a:rPr>
              <a:t> </a:t>
            </a:r>
            <a:r>
              <a:rPr lang="en-US" sz="2000" b="0" i="0" dirty="0" err="1">
                <a:effectLst/>
                <a:latin typeface="Söhne"/>
              </a:rPr>
              <a:t>anélkül</a:t>
            </a:r>
            <a:r>
              <a:rPr lang="en-US" sz="2000" b="0" i="0" dirty="0">
                <a:effectLst/>
                <a:latin typeface="Söhne"/>
              </a:rPr>
              <a:t>, </a:t>
            </a:r>
            <a:r>
              <a:rPr lang="en-US" sz="2000" b="0" i="0" dirty="0" err="1">
                <a:effectLst/>
                <a:latin typeface="Söhne"/>
              </a:rPr>
              <a:t>hogy</a:t>
            </a:r>
            <a:r>
              <a:rPr lang="en-US" sz="2000" b="0" i="0" dirty="0">
                <a:effectLst/>
                <a:latin typeface="Söhne"/>
              </a:rPr>
              <a:t> </a:t>
            </a:r>
            <a:r>
              <a:rPr lang="en-US" sz="2000" b="0" i="0" dirty="0" err="1">
                <a:effectLst/>
                <a:latin typeface="Söhne"/>
              </a:rPr>
              <a:t>megváltoztatná</a:t>
            </a:r>
            <a:r>
              <a:rPr lang="en-US" sz="2000" b="0" i="0" dirty="0">
                <a:effectLst/>
                <a:latin typeface="Söhne"/>
              </a:rPr>
              <a:t> </a:t>
            </a:r>
            <a:r>
              <a:rPr lang="en-US" sz="2000" b="0" i="0" dirty="0" err="1">
                <a:effectLst/>
                <a:latin typeface="Söhne"/>
              </a:rPr>
              <a:t>az</a:t>
            </a:r>
            <a:r>
              <a:rPr lang="en-US" sz="2000" b="0" i="0" dirty="0">
                <a:effectLst/>
                <a:latin typeface="Söhne"/>
              </a:rPr>
              <a:t> </a:t>
            </a:r>
            <a:r>
              <a:rPr lang="en-US" sz="2000" b="0" i="0" dirty="0" err="1">
                <a:effectLst/>
                <a:latin typeface="Söhne"/>
              </a:rPr>
              <a:t>objektum</a:t>
            </a:r>
            <a:r>
              <a:rPr lang="en-US" sz="2000" b="0" i="0" dirty="0">
                <a:effectLst/>
                <a:latin typeface="Söhne"/>
              </a:rPr>
              <a:t> </a:t>
            </a:r>
            <a:r>
              <a:rPr lang="en-US" sz="2000" b="0" i="0" dirty="0" err="1">
                <a:effectLst/>
                <a:latin typeface="Söhne"/>
              </a:rPr>
              <a:t>alapstruktúráját</a:t>
            </a:r>
            <a:r>
              <a:rPr lang="en-US" sz="2000" b="0" i="0" dirty="0">
                <a:effectLst/>
                <a:latin typeface="Söhne"/>
              </a:rPr>
              <a:t>. </a:t>
            </a:r>
            <a:r>
              <a:rPr lang="en-US" sz="2000" b="0" i="0" dirty="0" err="1">
                <a:effectLst/>
                <a:latin typeface="Söhne"/>
              </a:rPr>
              <a:t>Ezt</a:t>
            </a:r>
            <a:r>
              <a:rPr lang="en-US" sz="2000" b="0" i="0" dirty="0">
                <a:effectLst/>
                <a:latin typeface="Söhne"/>
              </a:rPr>
              <a:t> </a:t>
            </a:r>
            <a:r>
              <a:rPr lang="en-US" sz="2000" b="0" i="0" dirty="0" err="1">
                <a:effectLst/>
                <a:latin typeface="Söhne"/>
              </a:rPr>
              <a:t>úgy</a:t>
            </a:r>
            <a:r>
              <a:rPr lang="en-US" sz="2000" b="0" i="0" dirty="0">
                <a:effectLst/>
                <a:latin typeface="Söhne"/>
              </a:rPr>
              <a:t> </a:t>
            </a:r>
            <a:r>
              <a:rPr lang="en-US" sz="2000" b="0" i="0" dirty="0" err="1">
                <a:effectLst/>
                <a:latin typeface="Söhne"/>
              </a:rPr>
              <a:t>éri</a:t>
            </a:r>
            <a:r>
              <a:rPr lang="en-US" sz="2000" b="0" i="0" dirty="0">
                <a:effectLst/>
                <a:latin typeface="Söhne"/>
              </a:rPr>
              <a:t> </a:t>
            </a:r>
            <a:r>
              <a:rPr lang="en-US" sz="2000" b="0" i="0" dirty="0" err="1">
                <a:effectLst/>
                <a:latin typeface="Söhne"/>
              </a:rPr>
              <a:t>el</a:t>
            </a:r>
            <a:r>
              <a:rPr lang="en-US" sz="2000" b="0" i="0" dirty="0">
                <a:effectLst/>
                <a:latin typeface="Söhne"/>
              </a:rPr>
              <a:t>, </a:t>
            </a:r>
            <a:r>
              <a:rPr lang="en-US" sz="2000" b="0" i="0" dirty="0" err="1">
                <a:effectLst/>
                <a:latin typeface="Söhne"/>
              </a:rPr>
              <a:t>hogy</a:t>
            </a:r>
            <a:r>
              <a:rPr lang="en-US" sz="2000" b="0" i="0" dirty="0">
                <a:effectLst/>
                <a:latin typeface="Söhne"/>
              </a:rPr>
              <a:t> </a:t>
            </a:r>
            <a:r>
              <a:rPr lang="en-US" sz="2000" b="0" i="0" dirty="0" err="1">
                <a:effectLst/>
                <a:latin typeface="Söhne"/>
              </a:rPr>
              <a:t>burkoló</a:t>
            </a:r>
            <a:r>
              <a:rPr lang="en-US" sz="2000" b="0" i="0" dirty="0">
                <a:effectLst/>
                <a:latin typeface="Söhne"/>
              </a:rPr>
              <a:t> </a:t>
            </a:r>
            <a:r>
              <a:rPr lang="en-US" sz="2000" b="0" i="0" dirty="0" err="1">
                <a:effectLst/>
                <a:latin typeface="Söhne"/>
              </a:rPr>
              <a:t>rétegeket</a:t>
            </a:r>
            <a:r>
              <a:rPr lang="en-US" sz="2000" b="0" i="0" dirty="0">
                <a:effectLst/>
                <a:latin typeface="Söhne"/>
              </a:rPr>
              <a:t> (decorators) ad </a:t>
            </a:r>
            <a:r>
              <a:rPr lang="en-US" sz="2000" b="0" i="0" dirty="0" err="1">
                <a:effectLst/>
                <a:latin typeface="Söhne"/>
              </a:rPr>
              <a:t>az</a:t>
            </a:r>
            <a:r>
              <a:rPr lang="en-US" sz="2000" b="0" i="0" dirty="0">
                <a:effectLst/>
                <a:latin typeface="Söhne"/>
              </a:rPr>
              <a:t> </a:t>
            </a:r>
            <a:r>
              <a:rPr lang="en-US" sz="2000" b="0" i="0" dirty="0" err="1">
                <a:effectLst/>
                <a:latin typeface="Söhne"/>
              </a:rPr>
              <a:t>eredeti</a:t>
            </a:r>
            <a:r>
              <a:rPr lang="en-US" sz="2000" b="0" i="0" dirty="0">
                <a:effectLst/>
                <a:latin typeface="Söhne"/>
              </a:rPr>
              <a:t> </a:t>
            </a:r>
            <a:r>
              <a:rPr lang="en-US" sz="2000" b="0" i="0" dirty="0" err="1">
                <a:effectLst/>
                <a:latin typeface="Söhne"/>
              </a:rPr>
              <a:t>objektumhoz</a:t>
            </a:r>
            <a:r>
              <a:rPr lang="en-US" sz="2000" b="0" i="0" dirty="0">
                <a:effectLst/>
                <a:latin typeface="Söhne"/>
              </a:rPr>
              <a:t>, </a:t>
            </a:r>
            <a:r>
              <a:rPr lang="en-US" sz="2000" b="0" i="0" dirty="0" err="1">
                <a:effectLst/>
                <a:latin typeface="Söhne"/>
              </a:rPr>
              <a:t>így</a:t>
            </a:r>
            <a:r>
              <a:rPr lang="en-US" sz="2000" b="0" i="0" dirty="0">
                <a:effectLst/>
                <a:latin typeface="Söhne"/>
              </a:rPr>
              <a:t> </a:t>
            </a:r>
            <a:r>
              <a:rPr lang="en-US" sz="2000" b="0" i="0" dirty="0" err="1">
                <a:effectLst/>
                <a:latin typeface="Söhne"/>
              </a:rPr>
              <a:t>fokozatosan</a:t>
            </a:r>
            <a:r>
              <a:rPr lang="en-US" sz="2000" b="0" i="0" dirty="0">
                <a:effectLst/>
                <a:latin typeface="Söhne"/>
              </a:rPr>
              <a:t> </a:t>
            </a:r>
            <a:r>
              <a:rPr lang="en-US" sz="2000" b="0" i="0" dirty="0" err="1">
                <a:effectLst/>
                <a:latin typeface="Söhne"/>
              </a:rPr>
              <a:t>bővíthetők</a:t>
            </a:r>
            <a:r>
              <a:rPr lang="en-US" sz="2000" b="0" i="0" dirty="0">
                <a:effectLst/>
                <a:latin typeface="Söhne"/>
              </a:rPr>
              <a:t> </a:t>
            </a:r>
            <a:r>
              <a:rPr lang="en-US" sz="2000" b="0" i="0" dirty="0" err="1">
                <a:effectLst/>
                <a:latin typeface="Söhne"/>
              </a:rPr>
              <a:t>az</a:t>
            </a:r>
            <a:r>
              <a:rPr lang="en-US" sz="2000" b="0" i="0" dirty="0">
                <a:effectLst/>
                <a:latin typeface="Söhne"/>
              </a:rPr>
              <a:t> </a:t>
            </a:r>
            <a:r>
              <a:rPr lang="en-US" sz="2000" b="0" i="0" dirty="0" err="1">
                <a:effectLst/>
                <a:latin typeface="Söhne"/>
              </a:rPr>
              <a:t>objektum</a:t>
            </a:r>
            <a:r>
              <a:rPr lang="en-US" sz="2000" b="0" i="0" dirty="0">
                <a:effectLst/>
                <a:latin typeface="Söhne"/>
              </a:rPr>
              <a:t> </a:t>
            </a:r>
            <a:r>
              <a:rPr lang="en-US" sz="2000" b="0" i="0" dirty="0" err="1">
                <a:effectLst/>
                <a:latin typeface="Söhne"/>
              </a:rPr>
              <a:t>funkcionalitásai</a:t>
            </a:r>
            <a:r>
              <a:rPr lang="en-US" sz="2000" b="0" i="0" dirty="0">
                <a:effectLst/>
                <a:latin typeface="Söhne"/>
              </a:rPr>
              <a:t>.</a:t>
            </a:r>
            <a:endParaRPr lang="hu-HU" sz="2000" b="0" i="0" dirty="0">
              <a:effectLst/>
              <a:latin typeface="Söhne"/>
            </a:endParaRPr>
          </a:p>
          <a:p>
            <a:r>
              <a:rPr lang="hu-HU" sz="2000" dirty="0">
                <a:latin typeface="Söhne"/>
              </a:rPr>
              <a:t>Példa a következő daikon.</a:t>
            </a:r>
            <a:endParaRPr lang="en-US" sz="2000" dirty="0"/>
          </a:p>
        </p:txBody>
      </p:sp>
      <p:sp>
        <p:nvSpPr>
          <p:cNvPr id="12" name="Rectangle 11">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087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4DD0CE6-E48A-0FE8-B3D8-295E547C4D0F}"/>
              </a:ext>
            </a:extLst>
          </p:cNvPr>
          <p:cNvPicPr>
            <a:picLocks noChangeAspect="1"/>
          </p:cNvPicPr>
          <p:nvPr/>
        </p:nvPicPr>
        <p:blipFill>
          <a:blip r:embed="rId2"/>
          <a:stretch>
            <a:fillRect/>
          </a:stretch>
        </p:blipFill>
        <p:spPr>
          <a:xfrm>
            <a:off x="3562541" y="457200"/>
            <a:ext cx="5066918" cy="5943600"/>
          </a:xfrm>
          <a:prstGeom prst="rect">
            <a:avLst/>
          </a:prstGeom>
        </p:spPr>
      </p:pic>
    </p:spTree>
    <p:extLst>
      <p:ext uri="{BB962C8B-B14F-4D97-AF65-F5344CB8AC3E}">
        <p14:creationId xmlns:p14="http://schemas.microsoft.com/office/powerpoint/2010/main" val="359853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8DF5DFD-85A7-53A3-DD31-2F5E31310346}"/>
              </a:ext>
            </a:extLst>
          </p:cNvPr>
          <p:cNvPicPr>
            <a:picLocks noChangeAspect="1"/>
          </p:cNvPicPr>
          <p:nvPr/>
        </p:nvPicPr>
        <p:blipFill>
          <a:blip r:embed="rId2"/>
          <a:stretch>
            <a:fillRect/>
          </a:stretch>
        </p:blipFill>
        <p:spPr>
          <a:xfrm>
            <a:off x="3168777" y="457200"/>
            <a:ext cx="5854445" cy="5943600"/>
          </a:xfrm>
          <a:prstGeom prst="rect">
            <a:avLst/>
          </a:prstGeom>
        </p:spPr>
      </p:pic>
    </p:spTree>
    <p:extLst>
      <p:ext uri="{BB962C8B-B14F-4D97-AF65-F5344CB8AC3E}">
        <p14:creationId xmlns:p14="http://schemas.microsoft.com/office/powerpoint/2010/main" val="2208601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AFA0C9D-A930-9FDB-37FF-F5EB4C659222}"/>
              </a:ext>
            </a:extLst>
          </p:cNvPr>
          <p:cNvPicPr>
            <a:picLocks noChangeAspect="1"/>
          </p:cNvPicPr>
          <p:nvPr/>
        </p:nvPicPr>
        <p:blipFill>
          <a:blip r:embed="rId2"/>
          <a:stretch>
            <a:fillRect/>
          </a:stretch>
        </p:blipFill>
        <p:spPr>
          <a:xfrm>
            <a:off x="318845" y="1155974"/>
            <a:ext cx="6053110" cy="4312841"/>
          </a:xfrm>
          <a:prstGeom prst="rect">
            <a:avLst/>
          </a:prstGeom>
        </p:spPr>
      </p:pic>
      <p:pic>
        <p:nvPicPr>
          <p:cNvPr id="6" name="Picture 5">
            <a:extLst>
              <a:ext uri="{FF2B5EF4-FFF2-40B4-BE49-F238E27FC236}">
                <a16:creationId xmlns:a16="http://schemas.microsoft.com/office/drawing/2014/main" id="{8D3C192F-213A-F570-9148-BA1786A7086A}"/>
              </a:ext>
            </a:extLst>
          </p:cNvPr>
          <p:cNvPicPr>
            <a:picLocks noChangeAspect="1"/>
          </p:cNvPicPr>
          <p:nvPr/>
        </p:nvPicPr>
        <p:blipFill>
          <a:blip r:embed="rId3"/>
          <a:stretch>
            <a:fillRect/>
          </a:stretch>
        </p:blipFill>
        <p:spPr>
          <a:xfrm>
            <a:off x="6467049" y="1131991"/>
            <a:ext cx="5406106" cy="4336824"/>
          </a:xfrm>
          <a:prstGeom prst="rect">
            <a:avLst/>
          </a:prstGeom>
        </p:spPr>
      </p:pic>
    </p:spTree>
    <p:extLst>
      <p:ext uri="{BB962C8B-B14F-4D97-AF65-F5344CB8AC3E}">
        <p14:creationId xmlns:p14="http://schemas.microsoft.com/office/powerpoint/2010/main" val="700722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49F6BD-21E1-D69F-E0D8-DAAD6FF86CE0}"/>
              </a:ext>
            </a:extLst>
          </p:cNvPr>
          <p:cNvSpPr>
            <a:spLocks noGrp="1"/>
          </p:cNvSpPr>
          <p:nvPr>
            <p:ph type="title"/>
          </p:nvPr>
        </p:nvSpPr>
        <p:spPr>
          <a:xfrm>
            <a:off x="1371599" y="294538"/>
            <a:ext cx="9895951" cy="1033669"/>
          </a:xfrm>
        </p:spPr>
        <p:txBody>
          <a:bodyPr>
            <a:normAutofit/>
          </a:bodyPr>
          <a:lstStyle/>
          <a:p>
            <a:r>
              <a:rPr lang="hu-HU" sz="4000" dirty="0">
                <a:solidFill>
                  <a:srgbClr val="FFFFFF"/>
                </a:solidFill>
              </a:rPr>
              <a:t>Flyweight</a:t>
            </a:r>
            <a:endParaRPr lang="en-US" sz="4000" dirty="0">
              <a:solidFill>
                <a:srgbClr val="FFFFFF"/>
              </a:solidFill>
            </a:endParaRPr>
          </a:p>
        </p:txBody>
      </p:sp>
      <p:sp>
        <p:nvSpPr>
          <p:cNvPr id="3" name="Content Placeholder 2">
            <a:extLst>
              <a:ext uri="{FF2B5EF4-FFF2-40B4-BE49-F238E27FC236}">
                <a16:creationId xmlns:a16="http://schemas.microsoft.com/office/drawing/2014/main" id="{AD6E0E52-04D3-5872-9D27-5A60840B030D}"/>
              </a:ext>
            </a:extLst>
          </p:cNvPr>
          <p:cNvSpPr>
            <a:spLocks noGrp="1"/>
          </p:cNvSpPr>
          <p:nvPr>
            <p:ph idx="1"/>
          </p:nvPr>
        </p:nvSpPr>
        <p:spPr>
          <a:xfrm>
            <a:off x="1371599" y="2318197"/>
            <a:ext cx="9724031" cy="3683358"/>
          </a:xfrm>
        </p:spPr>
        <p:txBody>
          <a:bodyPr anchor="ctr">
            <a:normAutofit/>
          </a:bodyPr>
          <a:lstStyle/>
          <a:p>
            <a:r>
              <a:rPr lang="en-US" sz="2000" b="0" i="0" dirty="0">
                <a:effectLst/>
                <a:latin typeface="Söhne"/>
              </a:rPr>
              <a:t>A Flyweight </a:t>
            </a:r>
            <a:r>
              <a:rPr lang="en-US" sz="2000" b="0" i="0" dirty="0" err="1">
                <a:effectLst/>
                <a:latin typeface="Söhne"/>
              </a:rPr>
              <a:t>tervezési</a:t>
            </a:r>
            <a:r>
              <a:rPr lang="en-US" sz="2000" b="0" i="0" dirty="0">
                <a:effectLst/>
                <a:latin typeface="Söhne"/>
              </a:rPr>
              <a:t> </a:t>
            </a:r>
            <a:r>
              <a:rPr lang="en-US" sz="2000" b="0" i="0" dirty="0" err="1">
                <a:effectLst/>
                <a:latin typeface="Söhne"/>
              </a:rPr>
              <a:t>minta</a:t>
            </a:r>
            <a:r>
              <a:rPr lang="en-US" sz="2000" b="0" i="0" dirty="0">
                <a:effectLst/>
                <a:latin typeface="Söhne"/>
              </a:rPr>
              <a:t> </a:t>
            </a:r>
            <a:r>
              <a:rPr lang="en-US" sz="2000" b="0" i="0" dirty="0" err="1">
                <a:effectLst/>
                <a:latin typeface="Söhne"/>
              </a:rPr>
              <a:t>célja</a:t>
            </a:r>
            <a:r>
              <a:rPr lang="en-US" sz="2000" b="0" i="0" dirty="0">
                <a:effectLst/>
                <a:latin typeface="Söhne"/>
              </a:rPr>
              <a:t> </a:t>
            </a:r>
            <a:r>
              <a:rPr lang="en-US" sz="2000" b="0" i="0" dirty="0" err="1">
                <a:effectLst/>
                <a:latin typeface="Söhne"/>
              </a:rPr>
              <a:t>az</a:t>
            </a:r>
            <a:r>
              <a:rPr lang="en-US" sz="2000" b="0" i="0" dirty="0">
                <a:effectLst/>
                <a:latin typeface="Söhne"/>
              </a:rPr>
              <a:t> </a:t>
            </a:r>
            <a:r>
              <a:rPr lang="en-US" sz="2000" b="0" i="0" dirty="0" err="1">
                <a:effectLst/>
                <a:latin typeface="Söhne"/>
              </a:rPr>
              <a:t>objektumok</a:t>
            </a:r>
            <a:r>
              <a:rPr lang="en-US" sz="2000" b="0" i="0" dirty="0">
                <a:effectLst/>
                <a:latin typeface="Söhne"/>
              </a:rPr>
              <a:t> </a:t>
            </a:r>
            <a:r>
              <a:rPr lang="en-US" sz="2000" b="0" i="0" dirty="0" err="1">
                <a:effectLst/>
                <a:latin typeface="Söhne"/>
              </a:rPr>
              <a:t>hatékonyságának</a:t>
            </a:r>
            <a:r>
              <a:rPr lang="en-US" sz="2000" b="0" i="0" dirty="0">
                <a:effectLst/>
                <a:latin typeface="Söhne"/>
              </a:rPr>
              <a:t> </a:t>
            </a:r>
            <a:r>
              <a:rPr lang="en-US" sz="2000" b="0" i="0" dirty="0" err="1">
                <a:effectLst/>
                <a:latin typeface="Söhne"/>
              </a:rPr>
              <a:t>növelése</a:t>
            </a:r>
            <a:r>
              <a:rPr lang="en-US" sz="2000" b="0" i="0" dirty="0">
                <a:effectLst/>
                <a:latin typeface="Söhne"/>
              </a:rPr>
              <a:t> a </a:t>
            </a:r>
            <a:r>
              <a:rPr lang="en-US" sz="2000" b="0" i="0" dirty="0" err="1">
                <a:effectLst/>
                <a:latin typeface="Söhne"/>
              </a:rPr>
              <a:t>közös</a:t>
            </a:r>
            <a:r>
              <a:rPr lang="en-US" sz="2000" b="0" i="0" dirty="0">
                <a:effectLst/>
                <a:latin typeface="Söhne"/>
              </a:rPr>
              <a:t>, </a:t>
            </a:r>
            <a:r>
              <a:rPr lang="en-US" sz="2000" b="0" i="0" dirty="0" err="1">
                <a:effectLst/>
                <a:latin typeface="Söhne"/>
              </a:rPr>
              <a:t>ismétlődő</a:t>
            </a:r>
            <a:r>
              <a:rPr lang="en-US" sz="2000" b="0" i="0" dirty="0">
                <a:effectLst/>
                <a:latin typeface="Söhne"/>
              </a:rPr>
              <a:t> </a:t>
            </a:r>
            <a:r>
              <a:rPr lang="en-US" sz="2000" b="0" i="0" dirty="0" err="1">
                <a:effectLst/>
                <a:latin typeface="Söhne"/>
              </a:rPr>
              <a:t>részletek</a:t>
            </a:r>
            <a:r>
              <a:rPr lang="en-US" sz="2000" b="0" i="0" dirty="0">
                <a:effectLst/>
                <a:latin typeface="Söhne"/>
              </a:rPr>
              <a:t> </a:t>
            </a:r>
            <a:r>
              <a:rPr lang="en-US" sz="2000" b="0" i="0" dirty="0" err="1">
                <a:effectLst/>
                <a:latin typeface="Söhne"/>
              </a:rPr>
              <a:t>megosztásával</a:t>
            </a:r>
            <a:r>
              <a:rPr lang="en-US" sz="2000" b="0" i="0" dirty="0">
                <a:effectLst/>
                <a:latin typeface="Söhne"/>
              </a:rPr>
              <a:t>. </a:t>
            </a:r>
            <a:r>
              <a:rPr lang="en-US" sz="2000" b="0" i="0" dirty="0" err="1">
                <a:effectLst/>
                <a:latin typeface="Söhne"/>
              </a:rPr>
              <a:t>Ezt</a:t>
            </a:r>
            <a:r>
              <a:rPr lang="en-US" sz="2000" b="0" i="0" dirty="0">
                <a:effectLst/>
                <a:latin typeface="Söhne"/>
              </a:rPr>
              <a:t> </a:t>
            </a:r>
            <a:r>
              <a:rPr lang="en-US" sz="2000" b="0" i="0" dirty="0" err="1">
                <a:effectLst/>
                <a:latin typeface="Söhne"/>
              </a:rPr>
              <a:t>úgy</a:t>
            </a:r>
            <a:r>
              <a:rPr lang="en-US" sz="2000" b="0" i="0" dirty="0">
                <a:effectLst/>
                <a:latin typeface="Söhne"/>
              </a:rPr>
              <a:t> </a:t>
            </a:r>
            <a:r>
              <a:rPr lang="en-US" sz="2000" b="0" i="0" dirty="0" err="1">
                <a:effectLst/>
                <a:latin typeface="Söhne"/>
              </a:rPr>
              <a:t>éri</a:t>
            </a:r>
            <a:r>
              <a:rPr lang="en-US" sz="2000" b="0" i="0" dirty="0">
                <a:effectLst/>
                <a:latin typeface="Söhne"/>
              </a:rPr>
              <a:t> </a:t>
            </a:r>
            <a:r>
              <a:rPr lang="en-US" sz="2000" b="0" i="0" dirty="0" err="1">
                <a:effectLst/>
                <a:latin typeface="Söhne"/>
              </a:rPr>
              <a:t>el</a:t>
            </a:r>
            <a:r>
              <a:rPr lang="en-US" sz="2000" b="0" i="0" dirty="0">
                <a:effectLst/>
                <a:latin typeface="Söhne"/>
              </a:rPr>
              <a:t>, </a:t>
            </a:r>
            <a:r>
              <a:rPr lang="en-US" sz="2000" b="0" i="0" dirty="0" err="1">
                <a:effectLst/>
                <a:latin typeface="Söhne"/>
              </a:rPr>
              <a:t>hogy</a:t>
            </a:r>
            <a:r>
              <a:rPr lang="en-US" sz="2000" b="0" i="0" dirty="0">
                <a:effectLst/>
                <a:latin typeface="Söhne"/>
              </a:rPr>
              <a:t> a </a:t>
            </a:r>
            <a:r>
              <a:rPr lang="en-US" sz="2000" b="0" i="0" dirty="0" err="1">
                <a:effectLst/>
                <a:latin typeface="Söhne"/>
              </a:rPr>
              <a:t>nagy</a:t>
            </a:r>
            <a:r>
              <a:rPr lang="en-US" sz="2000" b="0" i="0" dirty="0">
                <a:effectLst/>
                <a:latin typeface="Söhne"/>
              </a:rPr>
              <a:t> </a:t>
            </a:r>
            <a:r>
              <a:rPr lang="en-US" sz="2000" b="0" i="0" dirty="0" err="1">
                <a:effectLst/>
                <a:latin typeface="Söhne"/>
              </a:rPr>
              <a:t>számú</a:t>
            </a:r>
            <a:r>
              <a:rPr lang="en-US" sz="2000" b="0" i="0" dirty="0">
                <a:effectLst/>
                <a:latin typeface="Söhne"/>
              </a:rPr>
              <a:t>, </a:t>
            </a:r>
            <a:r>
              <a:rPr lang="en-US" sz="2000" b="0" i="0" dirty="0" err="1">
                <a:effectLst/>
                <a:latin typeface="Söhne"/>
              </a:rPr>
              <a:t>hasonló</a:t>
            </a:r>
            <a:r>
              <a:rPr lang="en-US" sz="2000" b="0" i="0" dirty="0">
                <a:effectLst/>
                <a:latin typeface="Söhne"/>
              </a:rPr>
              <a:t> </a:t>
            </a:r>
            <a:r>
              <a:rPr lang="en-US" sz="2000" b="0" i="0" dirty="0" err="1">
                <a:effectLst/>
                <a:latin typeface="Söhne"/>
              </a:rPr>
              <a:t>tulajdonságú</a:t>
            </a:r>
            <a:r>
              <a:rPr lang="en-US" sz="2000" b="0" i="0" dirty="0">
                <a:effectLst/>
                <a:latin typeface="Söhne"/>
              </a:rPr>
              <a:t> </a:t>
            </a:r>
            <a:r>
              <a:rPr lang="en-US" sz="2000" b="0" i="0" dirty="0" err="1">
                <a:effectLst/>
                <a:latin typeface="Söhne"/>
              </a:rPr>
              <a:t>objektumokat</a:t>
            </a:r>
            <a:r>
              <a:rPr lang="en-US" sz="2000" b="0" i="0" dirty="0">
                <a:effectLst/>
                <a:latin typeface="Söhne"/>
              </a:rPr>
              <a:t> </a:t>
            </a:r>
            <a:r>
              <a:rPr lang="en-US" sz="2000" b="0" i="0" dirty="0" err="1">
                <a:effectLst/>
                <a:latin typeface="Söhne"/>
              </a:rPr>
              <a:t>megosztja</a:t>
            </a:r>
            <a:r>
              <a:rPr lang="en-US" sz="2000" b="0" i="0" dirty="0">
                <a:effectLst/>
                <a:latin typeface="Söhne"/>
              </a:rPr>
              <a:t>, </a:t>
            </a:r>
            <a:r>
              <a:rPr lang="en-US" sz="2000" b="0" i="0" dirty="0" err="1">
                <a:effectLst/>
                <a:latin typeface="Söhne"/>
              </a:rPr>
              <a:t>így</a:t>
            </a:r>
            <a:r>
              <a:rPr lang="en-US" sz="2000" b="0" i="0" dirty="0">
                <a:effectLst/>
                <a:latin typeface="Söhne"/>
              </a:rPr>
              <a:t> </a:t>
            </a:r>
            <a:r>
              <a:rPr lang="en-US" sz="2000" b="0" i="0" dirty="0" err="1">
                <a:effectLst/>
                <a:latin typeface="Söhne"/>
              </a:rPr>
              <a:t>csökkenti</a:t>
            </a:r>
            <a:r>
              <a:rPr lang="en-US" sz="2000" b="0" i="0" dirty="0">
                <a:effectLst/>
                <a:latin typeface="Söhne"/>
              </a:rPr>
              <a:t> a </a:t>
            </a:r>
            <a:r>
              <a:rPr lang="en-US" sz="2000" b="0" i="0" dirty="0" err="1">
                <a:effectLst/>
                <a:latin typeface="Söhne"/>
              </a:rPr>
              <a:t>memóriaigényt</a:t>
            </a:r>
            <a:r>
              <a:rPr lang="en-US" sz="2000" b="0" i="0" dirty="0">
                <a:effectLst/>
                <a:latin typeface="Söhne"/>
              </a:rPr>
              <a:t> </a:t>
            </a:r>
            <a:r>
              <a:rPr lang="en-US" sz="2000" b="0" i="0" dirty="0" err="1">
                <a:effectLst/>
                <a:latin typeface="Söhne"/>
              </a:rPr>
              <a:t>és</a:t>
            </a:r>
            <a:r>
              <a:rPr lang="en-US" sz="2000" b="0" i="0" dirty="0">
                <a:effectLst/>
                <a:latin typeface="Söhne"/>
              </a:rPr>
              <a:t> </a:t>
            </a:r>
            <a:r>
              <a:rPr lang="en-US" sz="2000" b="0" i="0" dirty="0" err="1">
                <a:effectLst/>
                <a:latin typeface="Söhne"/>
              </a:rPr>
              <a:t>optimalizálja</a:t>
            </a:r>
            <a:r>
              <a:rPr lang="en-US" sz="2000" b="0" i="0" dirty="0">
                <a:effectLst/>
                <a:latin typeface="Söhne"/>
              </a:rPr>
              <a:t> a </a:t>
            </a:r>
            <a:r>
              <a:rPr lang="en-US" sz="2000" b="0" i="0" dirty="0" err="1">
                <a:effectLst/>
                <a:latin typeface="Söhne"/>
              </a:rPr>
              <a:t>teljesítményt</a:t>
            </a:r>
            <a:r>
              <a:rPr lang="en-US" sz="2000" b="0" i="0" dirty="0">
                <a:effectLst/>
                <a:latin typeface="Söhne"/>
              </a:rPr>
              <a:t>.</a:t>
            </a:r>
            <a:endParaRPr lang="hu-HU" sz="2000" b="0" i="0" dirty="0">
              <a:effectLst/>
              <a:latin typeface="Söhne"/>
            </a:endParaRPr>
          </a:p>
          <a:p>
            <a:r>
              <a:rPr lang="hu-HU" sz="2000" dirty="0">
                <a:latin typeface="Söhne"/>
              </a:rPr>
              <a:t>Példa a következő diákon.</a:t>
            </a:r>
            <a:endParaRPr lang="en-US" sz="2000" dirty="0"/>
          </a:p>
        </p:txBody>
      </p:sp>
    </p:spTree>
    <p:extLst>
      <p:ext uri="{BB962C8B-B14F-4D97-AF65-F5344CB8AC3E}">
        <p14:creationId xmlns:p14="http://schemas.microsoft.com/office/powerpoint/2010/main" val="12699528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94BA1D2-7624-5A52-EF1F-EC6E365CF879}"/>
              </a:ext>
            </a:extLst>
          </p:cNvPr>
          <p:cNvPicPr>
            <a:picLocks noChangeAspect="1"/>
          </p:cNvPicPr>
          <p:nvPr/>
        </p:nvPicPr>
        <p:blipFill>
          <a:blip r:embed="rId2"/>
          <a:stretch>
            <a:fillRect/>
          </a:stretch>
        </p:blipFill>
        <p:spPr>
          <a:xfrm>
            <a:off x="400871" y="468622"/>
            <a:ext cx="5141213" cy="5943600"/>
          </a:xfrm>
          <a:prstGeom prst="rect">
            <a:avLst/>
          </a:prstGeom>
        </p:spPr>
      </p:pic>
      <p:pic>
        <p:nvPicPr>
          <p:cNvPr id="7" name="Picture 6">
            <a:extLst>
              <a:ext uri="{FF2B5EF4-FFF2-40B4-BE49-F238E27FC236}">
                <a16:creationId xmlns:a16="http://schemas.microsoft.com/office/drawing/2014/main" id="{94A8E7AA-888F-C9E6-0C93-E7CFE72EB9DC}"/>
              </a:ext>
            </a:extLst>
          </p:cNvPr>
          <p:cNvPicPr>
            <a:picLocks noChangeAspect="1"/>
          </p:cNvPicPr>
          <p:nvPr/>
        </p:nvPicPr>
        <p:blipFill>
          <a:blip r:embed="rId3"/>
          <a:stretch>
            <a:fillRect/>
          </a:stretch>
        </p:blipFill>
        <p:spPr>
          <a:xfrm>
            <a:off x="6409416" y="445777"/>
            <a:ext cx="5411796" cy="5966445"/>
          </a:xfrm>
          <a:prstGeom prst="rect">
            <a:avLst/>
          </a:prstGeom>
        </p:spPr>
      </p:pic>
    </p:spTree>
    <p:extLst>
      <p:ext uri="{BB962C8B-B14F-4D97-AF65-F5344CB8AC3E}">
        <p14:creationId xmlns:p14="http://schemas.microsoft.com/office/powerpoint/2010/main" val="797861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85E0F1D-8C7A-EE1A-B25B-6EF6775543CA}"/>
              </a:ext>
            </a:extLst>
          </p:cNvPr>
          <p:cNvPicPr>
            <a:picLocks noChangeAspect="1"/>
          </p:cNvPicPr>
          <p:nvPr/>
        </p:nvPicPr>
        <p:blipFill>
          <a:blip r:embed="rId2"/>
          <a:stretch>
            <a:fillRect/>
          </a:stretch>
        </p:blipFill>
        <p:spPr>
          <a:xfrm>
            <a:off x="4260914" y="457200"/>
            <a:ext cx="3670172" cy="5943600"/>
          </a:xfrm>
          <a:prstGeom prst="rect">
            <a:avLst/>
          </a:prstGeom>
        </p:spPr>
      </p:pic>
    </p:spTree>
    <p:extLst>
      <p:ext uri="{BB962C8B-B14F-4D97-AF65-F5344CB8AC3E}">
        <p14:creationId xmlns:p14="http://schemas.microsoft.com/office/powerpoint/2010/main" val="1573123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99E5716-289B-BEB3-2C4D-5107DF9B0470}"/>
              </a:ext>
            </a:extLst>
          </p:cNvPr>
          <p:cNvPicPr>
            <a:picLocks noChangeAspect="1"/>
          </p:cNvPicPr>
          <p:nvPr/>
        </p:nvPicPr>
        <p:blipFill>
          <a:blip r:embed="rId2"/>
          <a:stretch>
            <a:fillRect/>
          </a:stretch>
        </p:blipFill>
        <p:spPr>
          <a:xfrm>
            <a:off x="2438400" y="457200"/>
            <a:ext cx="7315200" cy="5943600"/>
          </a:xfrm>
          <a:prstGeom prst="rect">
            <a:avLst/>
          </a:prstGeom>
        </p:spPr>
      </p:pic>
    </p:spTree>
    <p:extLst>
      <p:ext uri="{BB962C8B-B14F-4D97-AF65-F5344CB8AC3E}">
        <p14:creationId xmlns:p14="http://schemas.microsoft.com/office/powerpoint/2010/main" val="1768925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BE8657-15AB-54E2-F538-9D68733175D9}"/>
              </a:ext>
            </a:extLst>
          </p:cNvPr>
          <p:cNvSpPr>
            <a:spLocks noGrp="1"/>
          </p:cNvSpPr>
          <p:nvPr>
            <p:ph type="title"/>
          </p:nvPr>
        </p:nvSpPr>
        <p:spPr>
          <a:xfrm>
            <a:off x="466722" y="586855"/>
            <a:ext cx="3201366" cy="3387497"/>
          </a:xfrm>
        </p:spPr>
        <p:txBody>
          <a:bodyPr anchor="b">
            <a:normAutofit/>
          </a:bodyPr>
          <a:lstStyle/>
          <a:p>
            <a:pPr algn="r"/>
            <a:r>
              <a:rPr lang="hu-HU" sz="4000">
                <a:solidFill>
                  <a:srgbClr val="FFFFFF"/>
                </a:solidFill>
              </a:rPr>
              <a:t>Memento</a:t>
            </a:r>
            <a:endParaRPr lang="en-US" sz="4000">
              <a:solidFill>
                <a:srgbClr val="FFFFFF"/>
              </a:solidFill>
            </a:endParaRPr>
          </a:p>
        </p:txBody>
      </p:sp>
      <p:sp>
        <p:nvSpPr>
          <p:cNvPr id="3" name="Content Placeholder 2">
            <a:extLst>
              <a:ext uri="{FF2B5EF4-FFF2-40B4-BE49-F238E27FC236}">
                <a16:creationId xmlns:a16="http://schemas.microsoft.com/office/drawing/2014/main" id="{246667CB-7F7B-9065-2753-3EEB7B60E06F}"/>
              </a:ext>
            </a:extLst>
          </p:cNvPr>
          <p:cNvSpPr>
            <a:spLocks noGrp="1"/>
          </p:cNvSpPr>
          <p:nvPr>
            <p:ph idx="1"/>
          </p:nvPr>
        </p:nvSpPr>
        <p:spPr>
          <a:xfrm>
            <a:off x="4810259" y="649480"/>
            <a:ext cx="6555347" cy="5546047"/>
          </a:xfrm>
        </p:spPr>
        <p:txBody>
          <a:bodyPr anchor="ctr">
            <a:normAutofit/>
          </a:bodyPr>
          <a:lstStyle/>
          <a:p>
            <a:r>
              <a:rPr lang="hu-HU" sz="2000" b="0" i="0" dirty="0">
                <a:effectLst/>
                <a:latin typeface="Söhne"/>
              </a:rPr>
              <a:t>A Memento tervezési minta egy olyan tervezési minta, amely segít az objektum állapotának mentésében és visszaállításában úgy, hogy közben nem fűzünk hozzá a forráskódnak.</a:t>
            </a:r>
          </a:p>
          <a:p>
            <a:r>
              <a:rPr lang="hu-HU" sz="2000" dirty="0">
                <a:latin typeface="Söhne"/>
              </a:rPr>
              <a:t>Példa a következő diákon.</a:t>
            </a:r>
            <a:endParaRPr lang="en-US" sz="2000" dirty="0"/>
          </a:p>
        </p:txBody>
      </p:sp>
    </p:spTree>
    <p:extLst>
      <p:ext uri="{BB962C8B-B14F-4D97-AF65-F5344CB8AC3E}">
        <p14:creationId xmlns:p14="http://schemas.microsoft.com/office/powerpoint/2010/main" val="11747470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2251A75-78F2-E8EB-3C95-82C58327AAB8}"/>
              </a:ext>
            </a:extLst>
          </p:cNvPr>
          <p:cNvPicPr>
            <a:picLocks noChangeAspect="1"/>
          </p:cNvPicPr>
          <p:nvPr/>
        </p:nvPicPr>
        <p:blipFill>
          <a:blip r:embed="rId2"/>
          <a:stretch>
            <a:fillRect/>
          </a:stretch>
        </p:blipFill>
        <p:spPr>
          <a:xfrm>
            <a:off x="3659124" y="457200"/>
            <a:ext cx="4873751" cy="5943600"/>
          </a:xfrm>
          <a:prstGeom prst="rect">
            <a:avLst/>
          </a:prstGeom>
        </p:spPr>
      </p:pic>
    </p:spTree>
    <p:extLst>
      <p:ext uri="{BB962C8B-B14F-4D97-AF65-F5344CB8AC3E}">
        <p14:creationId xmlns:p14="http://schemas.microsoft.com/office/powerpoint/2010/main" val="11247205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393CA0D-6085-8FAF-29DE-B56080B7CCC2}"/>
              </a:ext>
            </a:extLst>
          </p:cNvPr>
          <p:cNvPicPr>
            <a:picLocks noChangeAspect="1"/>
          </p:cNvPicPr>
          <p:nvPr/>
        </p:nvPicPr>
        <p:blipFill>
          <a:blip r:embed="rId2"/>
          <a:stretch>
            <a:fillRect/>
          </a:stretch>
        </p:blipFill>
        <p:spPr>
          <a:xfrm>
            <a:off x="2261419" y="457200"/>
            <a:ext cx="7669162" cy="5943600"/>
          </a:xfrm>
          <a:prstGeom prst="rect">
            <a:avLst/>
          </a:prstGeom>
        </p:spPr>
      </p:pic>
    </p:spTree>
    <p:extLst>
      <p:ext uri="{BB962C8B-B14F-4D97-AF65-F5344CB8AC3E}">
        <p14:creationId xmlns:p14="http://schemas.microsoft.com/office/powerpoint/2010/main" val="39152455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AAB8940-8152-D3FE-CBF0-34464F6769D9}"/>
              </a:ext>
            </a:extLst>
          </p:cNvPr>
          <p:cNvPicPr>
            <a:picLocks noChangeAspect="1"/>
          </p:cNvPicPr>
          <p:nvPr/>
        </p:nvPicPr>
        <p:blipFill>
          <a:blip r:embed="rId2"/>
          <a:stretch>
            <a:fillRect/>
          </a:stretch>
        </p:blipFill>
        <p:spPr>
          <a:xfrm>
            <a:off x="2334227" y="457200"/>
            <a:ext cx="7523545" cy="5943600"/>
          </a:xfrm>
          <a:prstGeom prst="rect">
            <a:avLst/>
          </a:prstGeom>
        </p:spPr>
      </p:pic>
    </p:spTree>
    <p:extLst>
      <p:ext uri="{BB962C8B-B14F-4D97-AF65-F5344CB8AC3E}">
        <p14:creationId xmlns:p14="http://schemas.microsoft.com/office/powerpoint/2010/main" val="25698713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FF104-913B-5BF1-8CA1-940AD1871550}"/>
              </a:ext>
            </a:extLst>
          </p:cNvPr>
          <p:cNvSpPr>
            <a:spLocks noGrp="1"/>
          </p:cNvSpPr>
          <p:nvPr>
            <p:ph type="title"/>
          </p:nvPr>
        </p:nvSpPr>
        <p:spPr>
          <a:xfrm>
            <a:off x="466722" y="586855"/>
            <a:ext cx="3201366" cy="3387497"/>
          </a:xfrm>
        </p:spPr>
        <p:txBody>
          <a:bodyPr anchor="b">
            <a:normAutofit/>
          </a:bodyPr>
          <a:lstStyle/>
          <a:p>
            <a:pPr algn="r"/>
            <a:r>
              <a:rPr lang="hu-HU" sz="4000">
                <a:solidFill>
                  <a:srgbClr val="FFFFFF"/>
                </a:solidFill>
              </a:rPr>
              <a:t>Template Method</a:t>
            </a:r>
            <a:endParaRPr lang="en-US" sz="4000">
              <a:solidFill>
                <a:srgbClr val="FFFFFF"/>
              </a:solidFill>
            </a:endParaRPr>
          </a:p>
        </p:txBody>
      </p:sp>
      <p:sp>
        <p:nvSpPr>
          <p:cNvPr id="3" name="Content Placeholder 2">
            <a:extLst>
              <a:ext uri="{FF2B5EF4-FFF2-40B4-BE49-F238E27FC236}">
                <a16:creationId xmlns:a16="http://schemas.microsoft.com/office/drawing/2014/main" id="{8EF42978-B9C2-5268-CB95-22BC546EB948}"/>
              </a:ext>
            </a:extLst>
          </p:cNvPr>
          <p:cNvSpPr>
            <a:spLocks noGrp="1"/>
          </p:cNvSpPr>
          <p:nvPr>
            <p:ph idx="1"/>
          </p:nvPr>
        </p:nvSpPr>
        <p:spPr>
          <a:xfrm>
            <a:off x="4810259" y="649480"/>
            <a:ext cx="6555347" cy="5546047"/>
          </a:xfrm>
        </p:spPr>
        <p:txBody>
          <a:bodyPr anchor="ctr">
            <a:normAutofit/>
          </a:bodyPr>
          <a:lstStyle/>
          <a:p>
            <a:r>
              <a:rPr lang="en-US" sz="2000" b="0" i="0" dirty="0">
                <a:effectLst/>
                <a:latin typeface="Söhne"/>
              </a:rPr>
              <a:t>A Template Method </a:t>
            </a:r>
            <a:r>
              <a:rPr lang="en-US" sz="2000" b="0" i="0" dirty="0" err="1">
                <a:effectLst/>
                <a:latin typeface="Söhne"/>
              </a:rPr>
              <a:t>tervezési</a:t>
            </a:r>
            <a:r>
              <a:rPr lang="en-US" sz="2000" b="0" i="0" dirty="0">
                <a:effectLst/>
                <a:latin typeface="Söhne"/>
              </a:rPr>
              <a:t> </a:t>
            </a:r>
            <a:r>
              <a:rPr lang="en-US" sz="2000" b="0" i="0" dirty="0" err="1">
                <a:effectLst/>
                <a:latin typeface="Söhne"/>
              </a:rPr>
              <a:t>minta</a:t>
            </a:r>
            <a:r>
              <a:rPr lang="en-US" sz="2000" b="0" i="0" dirty="0">
                <a:effectLst/>
                <a:latin typeface="Söhne"/>
              </a:rPr>
              <a:t> </a:t>
            </a:r>
            <a:r>
              <a:rPr lang="en-US" sz="2000" b="0" i="0" dirty="0" err="1">
                <a:effectLst/>
                <a:latin typeface="Söhne"/>
              </a:rPr>
              <a:t>egy</a:t>
            </a:r>
            <a:r>
              <a:rPr lang="en-US" sz="2000" b="0" i="0" dirty="0">
                <a:effectLst/>
                <a:latin typeface="Söhne"/>
              </a:rPr>
              <a:t> </a:t>
            </a:r>
            <a:r>
              <a:rPr lang="en-US" sz="2000" b="0" i="0" dirty="0" err="1">
                <a:effectLst/>
                <a:latin typeface="Söhne"/>
              </a:rPr>
              <a:t>olyan</a:t>
            </a:r>
            <a:r>
              <a:rPr lang="en-US" sz="2000" b="0" i="0" dirty="0">
                <a:effectLst/>
                <a:latin typeface="Söhne"/>
              </a:rPr>
              <a:t> </a:t>
            </a:r>
            <a:r>
              <a:rPr lang="en-US" sz="2000" b="0" i="0" dirty="0" err="1">
                <a:effectLst/>
                <a:latin typeface="Söhne"/>
              </a:rPr>
              <a:t>tervezési</a:t>
            </a:r>
            <a:r>
              <a:rPr lang="en-US" sz="2000" b="0" i="0" dirty="0">
                <a:effectLst/>
                <a:latin typeface="Söhne"/>
              </a:rPr>
              <a:t> </a:t>
            </a:r>
            <a:r>
              <a:rPr lang="en-US" sz="2000" b="0" i="0" dirty="0" err="1">
                <a:effectLst/>
                <a:latin typeface="Söhne"/>
              </a:rPr>
              <a:t>minta</a:t>
            </a:r>
            <a:r>
              <a:rPr lang="en-US" sz="2000" b="0" i="0" dirty="0">
                <a:effectLst/>
                <a:latin typeface="Söhne"/>
              </a:rPr>
              <a:t>, </a:t>
            </a:r>
            <a:r>
              <a:rPr lang="en-US" sz="2000" b="0" i="0" dirty="0" err="1">
                <a:effectLst/>
                <a:latin typeface="Söhne"/>
              </a:rPr>
              <a:t>amely</a:t>
            </a:r>
            <a:r>
              <a:rPr lang="en-US" sz="2000" b="0" i="0" dirty="0">
                <a:effectLst/>
                <a:latin typeface="Söhne"/>
              </a:rPr>
              <a:t> </a:t>
            </a:r>
            <a:r>
              <a:rPr lang="en-US" sz="2000" b="0" i="0" dirty="0" err="1">
                <a:effectLst/>
                <a:latin typeface="Söhne"/>
              </a:rPr>
              <a:t>lehetővé</a:t>
            </a:r>
            <a:r>
              <a:rPr lang="en-US" sz="2000" b="0" i="0" dirty="0">
                <a:effectLst/>
                <a:latin typeface="Söhne"/>
              </a:rPr>
              <a:t> </a:t>
            </a:r>
            <a:r>
              <a:rPr lang="en-US" sz="2000" b="0" i="0" dirty="0" err="1">
                <a:effectLst/>
                <a:latin typeface="Söhne"/>
              </a:rPr>
              <a:t>teszi</a:t>
            </a:r>
            <a:r>
              <a:rPr lang="en-US" sz="2000" b="0" i="0" dirty="0">
                <a:effectLst/>
                <a:latin typeface="Söhne"/>
              </a:rPr>
              <a:t> </a:t>
            </a:r>
            <a:r>
              <a:rPr lang="en-US" sz="2000" b="0" i="0" dirty="0" err="1">
                <a:effectLst/>
                <a:latin typeface="Söhne"/>
              </a:rPr>
              <a:t>az</a:t>
            </a:r>
            <a:r>
              <a:rPr lang="en-US" sz="2000" b="0" i="0" dirty="0">
                <a:effectLst/>
                <a:latin typeface="Söhne"/>
              </a:rPr>
              <a:t> </a:t>
            </a:r>
            <a:r>
              <a:rPr lang="en-US" sz="2000" b="0" i="0" dirty="0" err="1">
                <a:effectLst/>
                <a:latin typeface="Söhne"/>
              </a:rPr>
              <a:t>osztályok</a:t>
            </a:r>
            <a:r>
              <a:rPr lang="en-US" sz="2000" b="0" i="0" dirty="0">
                <a:effectLst/>
                <a:latin typeface="Söhne"/>
              </a:rPr>
              <a:t> </a:t>
            </a:r>
            <a:r>
              <a:rPr lang="en-US" sz="2000" b="0" i="0" dirty="0" err="1">
                <a:effectLst/>
                <a:latin typeface="Söhne"/>
              </a:rPr>
              <a:t>közötti</a:t>
            </a:r>
            <a:r>
              <a:rPr lang="en-US" sz="2000" b="0" i="0" dirty="0">
                <a:effectLst/>
                <a:latin typeface="Söhne"/>
              </a:rPr>
              <a:t> </a:t>
            </a:r>
            <a:r>
              <a:rPr lang="en-US" sz="2000" b="0" i="0" dirty="0" err="1">
                <a:effectLst/>
                <a:latin typeface="Söhne"/>
              </a:rPr>
              <a:t>közös</a:t>
            </a:r>
            <a:r>
              <a:rPr lang="en-US" sz="2000" b="0" i="0" dirty="0">
                <a:effectLst/>
                <a:latin typeface="Söhne"/>
              </a:rPr>
              <a:t> </a:t>
            </a:r>
            <a:r>
              <a:rPr lang="en-US" sz="2000" b="0" i="0" dirty="0" err="1">
                <a:effectLst/>
                <a:latin typeface="Söhne"/>
              </a:rPr>
              <a:t>algoritmusok</a:t>
            </a:r>
            <a:r>
              <a:rPr lang="en-US" sz="2000" b="0" i="0" dirty="0">
                <a:effectLst/>
                <a:latin typeface="Söhne"/>
              </a:rPr>
              <a:t> </a:t>
            </a:r>
            <a:r>
              <a:rPr lang="en-US" sz="2000" b="0" i="0" dirty="0" err="1">
                <a:effectLst/>
                <a:latin typeface="Söhne"/>
              </a:rPr>
              <a:t>absztrahálását</a:t>
            </a:r>
            <a:r>
              <a:rPr lang="en-US" sz="2000" b="0" i="0" dirty="0">
                <a:effectLst/>
                <a:latin typeface="Söhne"/>
              </a:rPr>
              <a:t>. </a:t>
            </a:r>
            <a:r>
              <a:rPr lang="en-US" sz="2000" b="0" i="0" dirty="0" err="1">
                <a:effectLst/>
                <a:latin typeface="Söhne"/>
              </a:rPr>
              <a:t>Ezen</a:t>
            </a:r>
            <a:r>
              <a:rPr lang="en-US" sz="2000" b="0" i="0" dirty="0">
                <a:effectLst/>
                <a:latin typeface="Söhne"/>
              </a:rPr>
              <a:t> </a:t>
            </a:r>
            <a:r>
              <a:rPr lang="en-US" sz="2000" b="0" i="0" dirty="0" err="1">
                <a:effectLst/>
                <a:latin typeface="Söhne"/>
              </a:rPr>
              <a:t>minta</a:t>
            </a:r>
            <a:r>
              <a:rPr lang="en-US" sz="2000" b="0" i="0" dirty="0">
                <a:effectLst/>
                <a:latin typeface="Söhne"/>
              </a:rPr>
              <a:t> </a:t>
            </a:r>
            <a:r>
              <a:rPr lang="en-US" sz="2000" b="0" i="0" dirty="0" err="1">
                <a:effectLst/>
                <a:latin typeface="Söhne"/>
              </a:rPr>
              <a:t>lényege</a:t>
            </a:r>
            <a:r>
              <a:rPr lang="en-US" sz="2000" b="0" i="0" dirty="0">
                <a:effectLst/>
                <a:latin typeface="Söhne"/>
              </a:rPr>
              <a:t> </a:t>
            </a:r>
            <a:r>
              <a:rPr lang="en-US" sz="2000" b="0" i="0" dirty="0" err="1">
                <a:effectLst/>
                <a:latin typeface="Söhne"/>
              </a:rPr>
              <a:t>az</a:t>
            </a:r>
            <a:r>
              <a:rPr lang="en-US" sz="2000" b="0" i="0" dirty="0">
                <a:effectLst/>
                <a:latin typeface="Söhne"/>
              </a:rPr>
              <a:t>, </a:t>
            </a:r>
            <a:r>
              <a:rPr lang="en-US" sz="2000" b="0" i="0" dirty="0" err="1">
                <a:effectLst/>
                <a:latin typeface="Söhne"/>
              </a:rPr>
              <a:t>hogy</a:t>
            </a:r>
            <a:r>
              <a:rPr lang="en-US" sz="2000" b="0" i="0" dirty="0">
                <a:effectLst/>
                <a:latin typeface="Söhne"/>
              </a:rPr>
              <a:t> </a:t>
            </a:r>
            <a:r>
              <a:rPr lang="en-US" sz="2000" b="0" i="0" dirty="0" err="1">
                <a:effectLst/>
                <a:latin typeface="Söhne"/>
              </a:rPr>
              <a:t>az</a:t>
            </a:r>
            <a:r>
              <a:rPr lang="en-US" sz="2000" b="0" i="0" dirty="0">
                <a:effectLst/>
                <a:latin typeface="Söhne"/>
              </a:rPr>
              <a:t> </a:t>
            </a:r>
            <a:r>
              <a:rPr lang="en-US" sz="2000" b="0" i="0" dirty="0" err="1">
                <a:effectLst/>
                <a:latin typeface="Söhne"/>
              </a:rPr>
              <a:t>azonos</a:t>
            </a:r>
            <a:r>
              <a:rPr lang="en-US" sz="2000" b="0" i="0" dirty="0">
                <a:effectLst/>
                <a:latin typeface="Söhne"/>
              </a:rPr>
              <a:t> </a:t>
            </a:r>
            <a:r>
              <a:rPr lang="en-US" sz="2000" b="0" i="0" dirty="0" err="1">
                <a:effectLst/>
                <a:latin typeface="Söhne"/>
              </a:rPr>
              <a:t>lépésekkel</a:t>
            </a:r>
            <a:r>
              <a:rPr lang="en-US" sz="2000" b="0" i="0" dirty="0">
                <a:effectLst/>
                <a:latin typeface="Söhne"/>
              </a:rPr>
              <a:t> </a:t>
            </a:r>
            <a:r>
              <a:rPr lang="en-US" sz="2000" b="0" i="0" dirty="0" err="1">
                <a:effectLst/>
                <a:latin typeface="Söhne"/>
              </a:rPr>
              <a:t>rendelkező</a:t>
            </a:r>
            <a:r>
              <a:rPr lang="en-US" sz="2000" b="0" i="0" dirty="0">
                <a:effectLst/>
                <a:latin typeface="Söhne"/>
              </a:rPr>
              <a:t> </a:t>
            </a:r>
            <a:r>
              <a:rPr lang="en-US" sz="2000" b="0" i="0" dirty="0" err="1">
                <a:effectLst/>
                <a:latin typeface="Söhne"/>
              </a:rPr>
              <a:t>algoritmusokat</a:t>
            </a:r>
            <a:r>
              <a:rPr lang="en-US" sz="2000" b="0" i="0" dirty="0">
                <a:effectLst/>
                <a:latin typeface="Söhne"/>
              </a:rPr>
              <a:t> </a:t>
            </a:r>
            <a:r>
              <a:rPr lang="en-US" sz="2000" b="0" i="0" dirty="0" err="1">
                <a:effectLst/>
                <a:latin typeface="Söhne"/>
              </a:rPr>
              <a:t>egy</a:t>
            </a:r>
            <a:r>
              <a:rPr lang="en-US" sz="2000" b="0" i="0" dirty="0">
                <a:effectLst/>
                <a:latin typeface="Söhne"/>
              </a:rPr>
              <a:t> </a:t>
            </a:r>
            <a:r>
              <a:rPr lang="en-US" sz="2000" b="0" i="0" dirty="0" err="1">
                <a:effectLst/>
                <a:latin typeface="Söhne"/>
              </a:rPr>
              <a:t>absztrakt</a:t>
            </a:r>
            <a:r>
              <a:rPr lang="en-US" sz="2000" b="0" i="0" dirty="0">
                <a:effectLst/>
                <a:latin typeface="Söhne"/>
              </a:rPr>
              <a:t> </a:t>
            </a:r>
            <a:r>
              <a:rPr lang="en-US" sz="2000" b="0" i="0" dirty="0" err="1">
                <a:effectLst/>
                <a:latin typeface="Söhne"/>
              </a:rPr>
              <a:t>osztály</a:t>
            </a:r>
            <a:r>
              <a:rPr lang="en-US" sz="2000" b="0" i="0" dirty="0">
                <a:effectLst/>
                <a:latin typeface="Söhne"/>
              </a:rPr>
              <a:t> </a:t>
            </a:r>
            <a:r>
              <a:rPr lang="en-US" sz="2000" b="0" i="0" dirty="0" err="1">
                <a:effectLst/>
                <a:latin typeface="Söhne"/>
              </a:rPr>
              <a:t>definiálja</a:t>
            </a:r>
            <a:r>
              <a:rPr lang="en-US" sz="2000" b="0" i="0" dirty="0">
                <a:effectLst/>
                <a:latin typeface="Söhne"/>
              </a:rPr>
              <a:t>, </a:t>
            </a:r>
            <a:r>
              <a:rPr lang="en-US" sz="2000" b="0" i="0" dirty="0" err="1">
                <a:effectLst/>
                <a:latin typeface="Söhne"/>
              </a:rPr>
              <a:t>és</a:t>
            </a:r>
            <a:r>
              <a:rPr lang="en-US" sz="2000" b="0" i="0" dirty="0">
                <a:effectLst/>
                <a:latin typeface="Söhne"/>
              </a:rPr>
              <a:t> </a:t>
            </a:r>
            <a:r>
              <a:rPr lang="en-US" sz="2000" b="0" i="0" dirty="0" err="1">
                <a:effectLst/>
                <a:latin typeface="Söhne"/>
              </a:rPr>
              <a:t>az</a:t>
            </a:r>
            <a:r>
              <a:rPr lang="en-US" sz="2000" b="0" i="0" dirty="0">
                <a:effectLst/>
                <a:latin typeface="Söhne"/>
              </a:rPr>
              <a:t> </a:t>
            </a:r>
            <a:r>
              <a:rPr lang="en-US" sz="2000" b="0" i="0" dirty="0" err="1">
                <a:effectLst/>
                <a:latin typeface="Söhne"/>
              </a:rPr>
              <a:t>ezeket</a:t>
            </a:r>
            <a:r>
              <a:rPr lang="en-US" sz="2000" b="0" i="0" dirty="0">
                <a:effectLst/>
                <a:latin typeface="Söhne"/>
              </a:rPr>
              <a:t> </a:t>
            </a:r>
            <a:r>
              <a:rPr lang="en-US" sz="2000" b="0" i="0" dirty="0" err="1">
                <a:effectLst/>
                <a:latin typeface="Söhne"/>
              </a:rPr>
              <a:t>az</a:t>
            </a:r>
            <a:r>
              <a:rPr lang="en-US" sz="2000" b="0" i="0" dirty="0">
                <a:effectLst/>
                <a:latin typeface="Söhne"/>
              </a:rPr>
              <a:t> </a:t>
            </a:r>
            <a:r>
              <a:rPr lang="en-US" sz="2000" b="0" i="0" dirty="0" err="1">
                <a:effectLst/>
                <a:latin typeface="Söhne"/>
              </a:rPr>
              <a:t>alaplépéseket</a:t>
            </a:r>
            <a:r>
              <a:rPr lang="en-US" sz="2000" b="0" i="0" dirty="0">
                <a:effectLst/>
                <a:latin typeface="Söhne"/>
              </a:rPr>
              <a:t> </a:t>
            </a:r>
            <a:r>
              <a:rPr lang="en-US" sz="2000" b="0" i="0" dirty="0" err="1">
                <a:effectLst/>
                <a:latin typeface="Söhne"/>
              </a:rPr>
              <a:t>megvalósító</a:t>
            </a:r>
            <a:r>
              <a:rPr lang="en-US" sz="2000" b="0" i="0" dirty="0">
                <a:effectLst/>
                <a:latin typeface="Söhne"/>
              </a:rPr>
              <a:t> </a:t>
            </a:r>
            <a:r>
              <a:rPr lang="en-US" sz="2000" b="0" i="0" dirty="0" err="1">
                <a:effectLst/>
                <a:latin typeface="Söhne"/>
              </a:rPr>
              <a:t>metódusokat</a:t>
            </a:r>
            <a:r>
              <a:rPr lang="en-US" sz="2000" b="0" i="0" dirty="0">
                <a:effectLst/>
                <a:latin typeface="Söhne"/>
              </a:rPr>
              <a:t> </a:t>
            </a:r>
            <a:r>
              <a:rPr lang="en-US" sz="2000" b="0" i="0" dirty="0" err="1">
                <a:effectLst/>
                <a:latin typeface="Söhne"/>
              </a:rPr>
              <a:t>az</a:t>
            </a:r>
            <a:r>
              <a:rPr lang="en-US" sz="2000" b="0" i="0" dirty="0">
                <a:effectLst/>
                <a:latin typeface="Söhne"/>
              </a:rPr>
              <a:t> </a:t>
            </a:r>
            <a:r>
              <a:rPr lang="en-US" sz="2000" b="0" i="0" dirty="0" err="1">
                <a:effectLst/>
                <a:latin typeface="Söhne"/>
              </a:rPr>
              <a:t>alárendelt</a:t>
            </a:r>
            <a:r>
              <a:rPr lang="en-US" sz="2000" b="0" i="0" dirty="0">
                <a:effectLst/>
                <a:latin typeface="Söhne"/>
              </a:rPr>
              <a:t> </a:t>
            </a:r>
            <a:r>
              <a:rPr lang="en-US" sz="2000" b="0" i="0" dirty="0" err="1">
                <a:effectLst/>
                <a:latin typeface="Söhne"/>
              </a:rPr>
              <a:t>osztályok</a:t>
            </a:r>
            <a:r>
              <a:rPr lang="en-US" sz="2000" b="0" i="0" dirty="0">
                <a:effectLst/>
                <a:latin typeface="Söhne"/>
              </a:rPr>
              <a:t> </a:t>
            </a:r>
            <a:r>
              <a:rPr lang="en-US" sz="2000" b="0" i="0" dirty="0" err="1">
                <a:effectLst/>
                <a:latin typeface="Söhne"/>
              </a:rPr>
              <a:t>implementálják</a:t>
            </a:r>
            <a:r>
              <a:rPr lang="en-US" sz="2000" b="0" i="0" dirty="0">
                <a:effectLst/>
                <a:latin typeface="Söhne"/>
              </a:rPr>
              <a:t>.</a:t>
            </a:r>
            <a:endParaRPr lang="hu-HU" sz="2000" b="0" i="0" dirty="0">
              <a:effectLst/>
              <a:latin typeface="Söhne"/>
            </a:endParaRPr>
          </a:p>
          <a:p>
            <a:r>
              <a:rPr lang="hu-HU" sz="2000" dirty="0">
                <a:latin typeface="Söhne"/>
              </a:rPr>
              <a:t>Példa a következő daikon.</a:t>
            </a:r>
            <a:endParaRPr lang="en-US" sz="2000" dirty="0"/>
          </a:p>
        </p:txBody>
      </p:sp>
    </p:spTree>
    <p:extLst>
      <p:ext uri="{BB962C8B-B14F-4D97-AF65-F5344CB8AC3E}">
        <p14:creationId xmlns:p14="http://schemas.microsoft.com/office/powerpoint/2010/main" val="2512642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7A5315C-F04B-93FE-F790-21C02814D26E}"/>
              </a:ext>
            </a:extLst>
          </p:cNvPr>
          <p:cNvPicPr>
            <a:picLocks noChangeAspect="1"/>
          </p:cNvPicPr>
          <p:nvPr/>
        </p:nvPicPr>
        <p:blipFill rotWithShape="1">
          <a:blip r:embed="rId2"/>
          <a:srcRect t="5829" b="9166"/>
          <a:stretch/>
        </p:blipFill>
        <p:spPr>
          <a:xfrm>
            <a:off x="457200" y="457200"/>
            <a:ext cx="11277600" cy="5943600"/>
          </a:xfrm>
          <a:prstGeom prst="rect">
            <a:avLst/>
          </a:prstGeom>
        </p:spPr>
      </p:pic>
    </p:spTree>
    <p:extLst>
      <p:ext uri="{BB962C8B-B14F-4D97-AF65-F5344CB8AC3E}">
        <p14:creationId xmlns:p14="http://schemas.microsoft.com/office/powerpoint/2010/main" val="27031035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94F4F88-199B-0EE4-5883-14D953922068}"/>
              </a:ext>
            </a:extLst>
          </p:cNvPr>
          <p:cNvPicPr>
            <a:picLocks noChangeAspect="1"/>
          </p:cNvPicPr>
          <p:nvPr/>
        </p:nvPicPr>
        <p:blipFill>
          <a:blip r:embed="rId2"/>
          <a:stretch>
            <a:fillRect/>
          </a:stretch>
        </p:blipFill>
        <p:spPr>
          <a:xfrm>
            <a:off x="2133600" y="457200"/>
            <a:ext cx="7924800" cy="5943600"/>
          </a:xfrm>
          <a:prstGeom prst="rect">
            <a:avLst/>
          </a:prstGeom>
        </p:spPr>
      </p:pic>
    </p:spTree>
    <p:extLst>
      <p:ext uri="{BB962C8B-B14F-4D97-AF65-F5344CB8AC3E}">
        <p14:creationId xmlns:p14="http://schemas.microsoft.com/office/powerpoint/2010/main" val="4088585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5333AB-D77D-8BC7-C384-F43DD2439F36}"/>
              </a:ext>
            </a:extLst>
          </p:cNvPr>
          <p:cNvSpPr>
            <a:spLocks noGrp="1"/>
          </p:cNvSpPr>
          <p:nvPr>
            <p:ph type="title"/>
          </p:nvPr>
        </p:nvSpPr>
        <p:spPr>
          <a:xfrm>
            <a:off x="1371599" y="294538"/>
            <a:ext cx="9895951" cy="1033669"/>
          </a:xfrm>
        </p:spPr>
        <p:txBody>
          <a:bodyPr>
            <a:normAutofit/>
          </a:bodyPr>
          <a:lstStyle/>
          <a:p>
            <a:r>
              <a:rPr lang="hu-HU" sz="4000">
                <a:solidFill>
                  <a:srgbClr val="FFFFFF"/>
                </a:solidFill>
              </a:rPr>
              <a:t>Observer</a:t>
            </a:r>
            <a:endParaRPr lang="en-US" sz="4000">
              <a:solidFill>
                <a:srgbClr val="FFFFFF"/>
              </a:solidFill>
            </a:endParaRPr>
          </a:p>
        </p:txBody>
      </p:sp>
      <p:sp>
        <p:nvSpPr>
          <p:cNvPr id="3" name="Content Placeholder 2">
            <a:extLst>
              <a:ext uri="{FF2B5EF4-FFF2-40B4-BE49-F238E27FC236}">
                <a16:creationId xmlns:a16="http://schemas.microsoft.com/office/drawing/2014/main" id="{DD720B1A-0669-C1DC-DE4D-3A9F682302F2}"/>
              </a:ext>
            </a:extLst>
          </p:cNvPr>
          <p:cNvSpPr>
            <a:spLocks noGrp="1"/>
          </p:cNvSpPr>
          <p:nvPr>
            <p:ph idx="1"/>
          </p:nvPr>
        </p:nvSpPr>
        <p:spPr>
          <a:xfrm>
            <a:off x="1371599" y="2318197"/>
            <a:ext cx="9724031" cy="3683358"/>
          </a:xfrm>
        </p:spPr>
        <p:txBody>
          <a:bodyPr anchor="ctr">
            <a:normAutofit/>
          </a:bodyPr>
          <a:lstStyle/>
          <a:p>
            <a:r>
              <a:rPr lang="en-US" sz="2000" b="0" i="0" dirty="0">
                <a:effectLst/>
                <a:latin typeface="Söhne"/>
              </a:rPr>
              <a:t>Az Observer </a:t>
            </a:r>
            <a:r>
              <a:rPr lang="en-US" sz="2000" b="0" i="0" dirty="0" err="1">
                <a:effectLst/>
                <a:latin typeface="Söhne"/>
              </a:rPr>
              <a:t>tervezési</a:t>
            </a:r>
            <a:r>
              <a:rPr lang="en-US" sz="2000" b="0" i="0" dirty="0">
                <a:effectLst/>
                <a:latin typeface="Söhne"/>
              </a:rPr>
              <a:t> </a:t>
            </a:r>
            <a:r>
              <a:rPr lang="en-US" sz="2000" b="0" i="0" dirty="0" err="1">
                <a:effectLst/>
                <a:latin typeface="Söhne"/>
              </a:rPr>
              <a:t>minta</a:t>
            </a:r>
            <a:r>
              <a:rPr lang="en-US" sz="2000" b="0" i="0" dirty="0">
                <a:effectLst/>
                <a:latin typeface="Söhne"/>
              </a:rPr>
              <a:t> </a:t>
            </a:r>
            <a:r>
              <a:rPr lang="en-US" sz="2000" b="0" i="0" dirty="0" err="1">
                <a:effectLst/>
                <a:latin typeface="Söhne"/>
              </a:rPr>
              <a:t>arra</a:t>
            </a:r>
            <a:r>
              <a:rPr lang="en-US" sz="2000" b="0" i="0" dirty="0">
                <a:effectLst/>
                <a:latin typeface="Söhne"/>
              </a:rPr>
              <a:t> </a:t>
            </a:r>
            <a:r>
              <a:rPr lang="en-US" sz="2000" b="0" i="0" dirty="0" err="1">
                <a:effectLst/>
                <a:latin typeface="Söhne"/>
              </a:rPr>
              <a:t>szolgál</a:t>
            </a:r>
            <a:r>
              <a:rPr lang="en-US" sz="2000" b="0" i="0" dirty="0">
                <a:effectLst/>
                <a:latin typeface="Söhne"/>
              </a:rPr>
              <a:t>, </a:t>
            </a:r>
            <a:r>
              <a:rPr lang="en-US" sz="2000" b="0" i="0" dirty="0" err="1">
                <a:effectLst/>
                <a:latin typeface="Söhne"/>
              </a:rPr>
              <a:t>hogy</a:t>
            </a:r>
            <a:r>
              <a:rPr lang="en-US" sz="2000" b="0" i="0" dirty="0">
                <a:effectLst/>
                <a:latin typeface="Söhne"/>
              </a:rPr>
              <a:t> </a:t>
            </a:r>
            <a:r>
              <a:rPr lang="en-US" sz="2000" b="0" i="0" dirty="0" err="1">
                <a:effectLst/>
                <a:latin typeface="Söhne"/>
              </a:rPr>
              <a:t>egy</a:t>
            </a:r>
            <a:r>
              <a:rPr lang="en-US" sz="2000" b="0" i="0" dirty="0">
                <a:effectLst/>
                <a:latin typeface="Söhne"/>
              </a:rPr>
              <a:t> </a:t>
            </a:r>
            <a:r>
              <a:rPr lang="en-US" sz="2000" b="0" i="0" dirty="0" err="1">
                <a:effectLst/>
                <a:latin typeface="Söhne"/>
              </a:rPr>
              <a:t>objektum</a:t>
            </a:r>
            <a:r>
              <a:rPr lang="en-US" sz="2000" b="0" i="0" dirty="0">
                <a:effectLst/>
                <a:latin typeface="Söhne"/>
              </a:rPr>
              <a:t> </a:t>
            </a:r>
            <a:r>
              <a:rPr lang="en-US" sz="2000" b="0" i="0" dirty="0" err="1">
                <a:effectLst/>
                <a:latin typeface="Söhne"/>
              </a:rPr>
              <a:t>változásait</a:t>
            </a:r>
            <a:r>
              <a:rPr lang="en-US" sz="2000" b="0" i="0" dirty="0">
                <a:effectLst/>
                <a:latin typeface="Söhne"/>
              </a:rPr>
              <a:t> </a:t>
            </a:r>
            <a:r>
              <a:rPr lang="en-US" sz="2000" b="0" i="0" dirty="0" err="1">
                <a:effectLst/>
                <a:latin typeface="Söhne"/>
              </a:rPr>
              <a:t>más</a:t>
            </a:r>
            <a:r>
              <a:rPr lang="en-US" sz="2000" b="0" i="0" dirty="0">
                <a:effectLst/>
                <a:latin typeface="Söhne"/>
              </a:rPr>
              <a:t> </a:t>
            </a:r>
            <a:r>
              <a:rPr lang="en-US" sz="2000" b="0" i="0" dirty="0" err="1">
                <a:effectLst/>
                <a:latin typeface="Söhne"/>
              </a:rPr>
              <a:t>objektumok</a:t>
            </a:r>
            <a:r>
              <a:rPr lang="en-US" sz="2000" b="0" i="0" dirty="0">
                <a:effectLst/>
                <a:latin typeface="Söhne"/>
              </a:rPr>
              <a:t> </a:t>
            </a:r>
            <a:r>
              <a:rPr lang="en-US" sz="2000" b="0" i="0" dirty="0" err="1">
                <a:effectLst/>
                <a:latin typeface="Söhne"/>
              </a:rPr>
              <a:t>figyelhessék</a:t>
            </a:r>
            <a:r>
              <a:rPr lang="en-US" sz="2000" b="0" i="0" dirty="0">
                <a:effectLst/>
                <a:latin typeface="Söhne"/>
              </a:rPr>
              <a:t> </a:t>
            </a:r>
            <a:r>
              <a:rPr lang="en-US" sz="2000" b="0" i="0" dirty="0" err="1">
                <a:effectLst/>
                <a:latin typeface="Söhne"/>
              </a:rPr>
              <a:t>és</a:t>
            </a:r>
            <a:r>
              <a:rPr lang="en-US" sz="2000" b="0" i="0" dirty="0">
                <a:effectLst/>
                <a:latin typeface="Söhne"/>
              </a:rPr>
              <a:t> </a:t>
            </a:r>
            <a:r>
              <a:rPr lang="en-US" sz="2000" b="0" i="0" dirty="0" err="1">
                <a:effectLst/>
                <a:latin typeface="Söhne"/>
              </a:rPr>
              <a:t>reagálhassanak</a:t>
            </a:r>
            <a:r>
              <a:rPr lang="en-US" sz="2000" b="0" i="0" dirty="0">
                <a:effectLst/>
                <a:latin typeface="Söhne"/>
              </a:rPr>
              <a:t> </a:t>
            </a:r>
            <a:r>
              <a:rPr lang="en-US" sz="2000" b="0" i="0" dirty="0" err="1">
                <a:effectLst/>
                <a:latin typeface="Söhne"/>
              </a:rPr>
              <a:t>rájuk</a:t>
            </a:r>
            <a:r>
              <a:rPr lang="en-US" sz="2000" b="0" i="0" dirty="0">
                <a:effectLst/>
                <a:latin typeface="Söhne"/>
              </a:rPr>
              <a:t>. Ebben a </a:t>
            </a:r>
            <a:r>
              <a:rPr lang="en-US" sz="2000" b="0" i="0" dirty="0" err="1">
                <a:effectLst/>
                <a:latin typeface="Söhne"/>
              </a:rPr>
              <a:t>mintában</a:t>
            </a:r>
            <a:r>
              <a:rPr lang="en-US" sz="2000" b="0" i="0" dirty="0">
                <a:effectLst/>
                <a:latin typeface="Söhne"/>
              </a:rPr>
              <a:t> </a:t>
            </a:r>
            <a:r>
              <a:rPr lang="en-US" sz="2000" b="0" i="0" dirty="0" err="1">
                <a:effectLst/>
                <a:latin typeface="Söhne"/>
              </a:rPr>
              <a:t>egy</a:t>
            </a:r>
            <a:r>
              <a:rPr lang="en-US" sz="2000" b="0" i="0" dirty="0">
                <a:effectLst/>
                <a:latin typeface="Söhne"/>
              </a:rPr>
              <a:t> </a:t>
            </a:r>
            <a:r>
              <a:rPr lang="en-US" sz="2000" b="0" i="0" dirty="0" err="1">
                <a:effectLst/>
                <a:latin typeface="Söhne"/>
              </a:rPr>
              <a:t>adott</a:t>
            </a:r>
            <a:r>
              <a:rPr lang="en-US" sz="2000" b="0" i="0" dirty="0">
                <a:effectLst/>
                <a:latin typeface="Söhne"/>
              </a:rPr>
              <a:t> </a:t>
            </a:r>
            <a:r>
              <a:rPr lang="en-US" sz="2000" b="0" i="0" dirty="0" err="1">
                <a:effectLst/>
                <a:latin typeface="Söhne"/>
              </a:rPr>
              <a:t>objektum</a:t>
            </a:r>
            <a:r>
              <a:rPr lang="en-US" sz="2000" b="0" i="0" dirty="0">
                <a:effectLst/>
                <a:latin typeface="Söhne"/>
              </a:rPr>
              <a:t> (</a:t>
            </a:r>
            <a:r>
              <a:rPr lang="en-US" sz="2000" b="0" i="0" dirty="0" err="1">
                <a:effectLst/>
                <a:latin typeface="Söhne"/>
              </a:rPr>
              <a:t>tárgy</a:t>
            </a:r>
            <a:r>
              <a:rPr lang="en-US" sz="2000" b="0" i="0" dirty="0">
                <a:effectLst/>
                <a:latin typeface="Söhne"/>
              </a:rPr>
              <a:t> </a:t>
            </a:r>
            <a:r>
              <a:rPr lang="en-US" sz="2000" b="0" i="0" dirty="0" err="1">
                <a:effectLst/>
                <a:latin typeface="Söhne"/>
              </a:rPr>
              <a:t>vagy</a:t>
            </a:r>
            <a:r>
              <a:rPr lang="en-US" sz="2000" b="0" i="0" dirty="0">
                <a:effectLst/>
                <a:latin typeface="Söhne"/>
              </a:rPr>
              <a:t> </a:t>
            </a:r>
            <a:r>
              <a:rPr lang="en-US" sz="2000" b="0" i="0" dirty="0" err="1">
                <a:effectLst/>
                <a:latin typeface="Söhne"/>
              </a:rPr>
              <a:t>alany</a:t>
            </a:r>
            <a:r>
              <a:rPr lang="en-US" sz="2000" b="0" i="0" dirty="0">
                <a:effectLst/>
                <a:latin typeface="Söhne"/>
              </a:rPr>
              <a:t>) </a:t>
            </a:r>
            <a:r>
              <a:rPr lang="en-US" sz="2000" b="0" i="0" dirty="0" err="1">
                <a:effectLst/>
                <a:latin typeface="Söhne"/>
              </a:rPr>
              <a:t>állapota</a:t>
            </a:r>
            <a:r>
              <a:rPr lang="en-US" sz="2000" b="0" i="0" dirty="0">
                <a:effectLst/>
                <a:latin typeface="Söhne"/>
              </a:rPr>
              <a:t> </a:t>
            </a:r>
            <a:r>
              <a:rPr lang="en-US" sz="2000" b="0" i="0" dirty="0" err="1">
                <a:effectLst/>
                <a:latin typeface="Söhne"/>
              </a:rPr>
              <a:t>megváltozik</a:t>
            </a:r>
            <a:r>
              <a:rPr lang="en-US" sz="2000" b="0" i="0" dirty="0">
                <a:effectLst/>
                <a:latin typeface="Söhne"/>
              </a:rPr>
              <a:t>, </a:t>
            </a:r>
            <a:r>
              <a:rPr lang="en-US" sz="2000" b="0" i="0" dirty="0" err="1">
                <a:effectLst/>
                <a:latin typeface="Söhne"/>
              </a:rPr>
              <a:t>és</a:t>
            </a:r>
            <a:r>
              <a:rPr lang="en-US" sz="2000" b="0" i="0" dirty="0">
                <a:effectLst/>
                <a:latin typeface="Söhne"/>
              </a:rPr>
              <a:t> </a:t>
            </a:r>
            <a:r>
              <a:rPr lang="en-US" sz="2000" b="0" i="0" dirty="0" err="1">
                <a:effectLst/>
                <a:latin typeface="Söhne"/>
              </a:rPr>
              <a:t>az</a:t>
            </a:r>
            <a:r>
              <a:rPr lang="en-US" sz="2000" b="0" i="0" dirty="0">
                <a:effectLst/>
                <a:latin typeface="Söhne"/>
              </a:rPr>
              <a:t> </a:t>
            </a:r>
            <a:r>
              <a:rPr lang="en-US" sz="2000" b="0" i="0" dirty="0" err="1">
                <a:effectLst/>
                <a:latin typeface="Söhne"/>
              </a:rPr>
              <a:t>összes</a:t>
            </a:r>
            <a:r>
              <a:rPr lang="en-US" sz="2000" b="0" i="0" dirty="0">
                <a:effectLst/>
                <a:latin typeface="Söhne"/>
              </a:rPr>
              <a:t> </a:t>
            </a:r>
            <a:r>
              <a:rPr lang="en-US" sz="2000" b="0" i="0" dirty="0" err="1">
                <a:effectLst/>
                <a:latin typeface="Söhne"/>
              </a:rPr>
              <a:t>az</a:t>
            </a:r>
            <a:r>
              <a:rPr lang="en-US" sz="2000" b="0" i="0" dirty="0">
                <a:effectLst/>
                <a:latin typeface="Söhne"/>
              </a:rPr>
              <a:t> </a:t>
            </a:r>
            <a:r>
              <a:rPr lang="en-US" sz="2000" b="0" i="0" dirty="0" err="1">
                <a:effectLst/>
                <a:latin typeface="Söhne"/>
              </a:rPr>
              <a:t>állapotváltozást</a:t>
            </a:r>
            <a:r>
              <a:rPr lang="en-US" sz="2000" b="0" i="0" dirty="0">
                <a:effectLst/>
                <a:latin typeface="Söhne"/>
              </a:rPr>
              <a:t> </a:t>
            </a:r>
            <a:r>
              <a:rPr lang="en-US" sz="2000" b="0" i="0" dirty="0" err="1">
                <a:effectLst/>
                <a:latin typeface="Söhne"/>
              </a:rPr>
              <a:t>figyelő</a:t>
            </a:r>
            <a:r>
              <a:rPr lang="en-US" sz="2000" b="0" i="0" dirty="0">
                <a:effectLst/>
                <a:latin typeface="Söhne"/>
              </a:rPr>
              <a:t> </a:t>
            </a:r>
            <a:r>
              <a:rPr lang="en-US" sz="2000" b="0" i="0" dirty="0" err="1">
                <a:effectLst/>
                <a:latin typeface="Söhne"/>
              </a:rPr>
              <a:t>objektum</a:t>
            </a:r>
            <a:r>
              <a:rPr lang="en-US" sz="2000" b="0" i="0" dirty="0">
                <a:effectLst/>
                <a:latin typeface="Söhne"/>
              </a:rPr>
              <a:t> (</a:t>
            </a:r>
            <a:r>
              <a:rPr lang="en-US" sz="2000" b="0" i="0" dirty="0" err="1">
                <a:effectLst/>
                <a:latin typeface="Söhne"/>
              </a:rPr>
              <a:t>megfigyelő</a:t>
            </a:r>
            <a:r>
              <a:rPr lang="en-US" sz="2000" b="0" i="0" dirty="0">
                <a:effectLst/>
                <a:latin typeface="Söhne"/>
              </a:rPr>
              <a:t>) </a:t>
            </a:r>
            <a:r>
              <a:rPr lang="en-US" sz="2000" b="0" i="0" dirty="0" err="1">
                <a:effectLst/>
                <a:latin typeface="Söhne"/>
              </a:rPr>
              <a:t>értesítést</a:t>
            </a:r>
            <a:r>
              <a:rPr lang="en-US" sz="2000" b="0" i="0" dirty="0">
                <a:effectLst/>
                <a:latin typeface="Söhne"/>
              </a:rPr>
              <a:t> </a:t>
            </a:r>
            <a:r>
              <a:rPr lang="en-US" sz="2000" b="0" i="0" dirty="0" err="1">
                <a:effectLst/>
                <a:latin typeface="Söhne"/>
              </a:rPr>
              <a:t>kap</a:t>
            </a:r>
            <a:r>
              <a:rPr lang="en-US" sz="2000" b="0" i="0" dirty="0">
                <a:effectLst/>
                <a:latin typeface="Söhne"/>
              </a:rPr>
              <a:t> </a:t>
            </a:r>
            <a:r>
              <a:rPr lang="en-US" sz="2000" b="0" i="0" dirty="0" err="1">
                <a:effectLst/>
                <a:latin typeface="Söhne"/>
              </a:rPr>
              <a:t>és</a:t>
            </a:r>
            <a:r>
              <a:rPr lang="en-US" sz="2000" b="0" i="0" dirty="0">
                <a:effectLst/>
                <a:latin typeface="Söhne"/>
              </a:rPr>
              <a:t> </a:t>
            </a:r>
            <a:r>
              <a:rPr lang="en-US" sz="2000" b="0" i="0" dirty="0" err="1">
                <a:effectLst/>
                <a:latin typeface="Söhne"/>
              </a:rPr>
              <a:t>reagálhat</a:t>
            </a:r>
            <a:r>
              <a:rPr lang="en-US" sz="2000" b="0" i="0" dirty="0">
                <a:effectLst/>
                <a:latin typeface="Söhne"/>
              </a:rPr>
              <a:t> </a:t>
            </a:r>
            <a:r>
              <a:rPr lang="en-US" sz="2000" b="0" i="0" dirty="0" err="1">
                <a:effectLst/>
                <a:latin typeface="Söhne"/>
              </a:rPr>
              <a:t>az</a:t>
            </a:r>
            <a:r>
              <a:rPr lang="en-US" sz="2000" b="0" i="0" dirty="0">
                <a:effectLst/>
                <a:latin typeface="Söhne"/>
              </a:rPr>
              <a:t> </a:t>
            </a:r>
            <a:r>
              <a:rPr lang="en-US" sz="2000" b="0" i="0" dirty="0" err="1">
                <a:effectLst/>
                <a:latin typeface="Söhne"/>
              </a:rPr>
              <a:t>új</a:t>
            </a:r>
            <a:r>
              <a:rPr lang="en-US" sz="2000" b="0" i="0" dirty="0">
                <a:effectLst/>
                <a:latin typeface="Söhne"/>
              </a:rPr>
              <a:t> </a:t>
            </a:r>
            <a:r>
              <a:rPr lang="en-US" sz="2000" b="0" i="0" dirty="0" err="1">
                <a:effectLst/>
                <a:latin typeface="Söhne"/>
              </a:rPr>
              <a:t>állapotra</a:t>
            </a:r>
            <a:r>
              <a:rPr lang="en-US" sz="2000" b="0" i="0" dirty="0">
                <a:effectLst/>
                <a:latin typeface="Söhne"/>
              </a:rPr>
              <a:t>.</a:t>
            </a:r>
            <a:endParaRPr lang="hu-HU" sz="2000" b="0" i="0" dirty="0">
              <a:effectLst/>
              <a:latin typeface="Söhne"/>
            </a:endParaRPr>
          </a:p>
          <a:p>
            <a:r>
              <a:rPr lang="hu-HU" sz="2000" dirty="0">
                <a:latin typeface="Söhne"/>
              </a:rPr>
              <a:t>Példa a következő daikon.</a:t>
            </a:r>
            <a:endParaRPr lang="en-US" sz="2000" dirty="0"/>
          </a:p>
        </p:txBody>
      </p:sp>
    </p:spTree>
    <p:extLst>
      <p:ext uri="{BB962C8B-B14F-4D97-AF65-F5344CB8AC3E}">
        <p14:creationId xmlns:p14="http://schemas.microsoft.com/office/powerpoint/2010/main" val="162029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7544855-3E1A-F234-2A49-623E07DC95C1}"/>
              </a:ext>
            </a:extLst>
          </p:cNvPr>
          <p:cNvPicPr>
            <a:picLocks noChangeAspect="1"/>
          </p:cNvPicPr>
          <p:nvPr/>
        </p:nvPicPr>
        <p:blipFill>
          <a:blip r:embed="rId2"/>
          <a:stretch>
            <a:fillRect/>
          </a:stretch>
        </p:blipFill>
        <p:spPr>
          <a:xfrm>
            <a:off x="2223947" y="457200"/>
            <a:ext cx="7744105" cy="5943600"/>
          </a:xfrm>
          <a:prstGeom prst="rect">
            <a:avLst/>
          </a:prstGeom>
        </p:spPr>
      </p:pic>
    </p:spTree>
    <p:extLst>
      <p:ext uri="{BB962C8B-B14F-4D97-AF65-F5344CB8AC3E}">
        <p14:creationId xmlns:p14="http://schemas.microsoft.com/office/powerpoint/2010/main" val="1267307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0C29DDE-0C79-2654-F185-6C69E85525EF}"/>
              </a:ext>
            </a:extLst>
          </p:cNvPr>
          <p:cNvPicPr>
            <a:picLocks noChangeAspect="1"/>
          </p:cNvPicPr>
          <p:nvPr/>
        </p:nvPicPr>
        <p:blipFill>
          <a:blip r:embed="rId2"/>
          <a:stretch>
            <a:fillRect/>
          </a:stretch>
        </p:blipFill>
        <p:spPr>
          <a:xfrm>
            <a:off x="3302508" y="457200"/>
            <a:ext cx="5586983" cy="5943600"/>
          </a:xfrm>
          <a:prstGeom prst="rect">
            <a:avLst/>
          </a:prstGeom>
        </p:spPr>
      </p:pic>
    </p:spTree>
    <p:extLst>
      <p:ext uri="{BB962C8B-B14F-4D97-AF65-F5344CB8AC3E}">
        <p14:creationId xmlns:p14="http://schemas.microsoft.com/office/powerpoint/2010/main" val="26426914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5E51E57-8594-5C72-9810-ED56D419967C}"/>
              </a:ext>
            </a:extLst>
          </p:cNvPr>
          <p:cNvPicPr>
            <a:picLocks noChangeAspect="1"/>
          </p:cNvPicPr>
          <p:nvPr/>
        </p:nvPicPr>
        <p:blipFill>
          <a:blip r:embed="rId2"/>
          <a:stretch>
            <a:fillRect/>
          </a:stretch>
        </p:blipFill>
        <p:spPr>
          <a:xfrm>
            <a:off x="3250502" y="457200"/>
            <a:ext cx="5690996" cy="5943600"/>
          </a:xfrm>
          <a:prstGeom prst="rect">
            <a:avLst/>
          </a:prstGeom>
        </p:spPr>
      </p:pic>
    </p:spTree>
    <p:extLst>
      <p:ext uri="{BB962C8B-B14F-4D97-AF65-F5344CB8AC3E}">
        <p14:creationId xmlns:p14="http://schemas.microsoft.com/office/powerpoint/2010/main" val="18696068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4243D02-8094-4E1D-DA1A-8B8F2E151B54}"/>
              </a:ext>
            </a:extLst>
          </p:cNvPr>
          <p:cNvPicPr>
            <a:picLocks noChangeAspect="1"/>
          </p:cNvPicPr>
          <p:nvPr/>
        </p:nvPicPr>
        <p:blipFill>
          <a:blip r:embed="rId2"/>
          <a:stretch>
            <a:fillRect/>
          </a:stretch>
        </p:blipFill>
        <p:spPr>
          <a:xfrm>
            <a:off x="2080055" y="457200"/>
            <a:ext cx="8031890" cy="5943600"/>
          </a:xfrm>
          <a:prstGeom prst="rect">
            <a:avLst/>
          </a:prstGeom>
        </p:spPr>
      </p:pic>
    </p:spTree>
    <p:extLst>
      <p:ext uri="{BB962C8B-B14F-4D97-AF65-F5344CB8AC3E}">
        <p14:creationId xmlns:p14="http://schemas.microsoft.com/office/powerpoint/2010/main" val="31414530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C5886-B68A-7E7B-09CF-28FC85E7101F}"/>
              </a:ext>
            </a:extLst>
          </p:cNvPr>
          <p:cNvSpPr>
            <a:spLocks noGrp="1"/>
          </p:cNvSpPr>
          <p:nvPr>
            <p:ph type="title"/>
          </p:nvPr>
        </p:nvSpPr>
        <p:spPr>
          <a:xfrm>
            <a:off x="466722" y="586855"/>
            <a:ext cx="3201366" cy="3387497"/>
          </a:xfrm>
        </p:spPr>
        <p:txBody>
          <a:bodyPr anchor="b">
            <a:normAutofit/>
          </a:bodyPr>
          <a:lstStyle/>
          <a:p>
            <a:pPr algn="r"/>
            <a:r>
              <a:rPr lang="hu-HU" sz="4000">
                <a:solidFill>
                  <a:srgbClr val="FFFFFF"/>
                </a:solidFill>
              </a:rPr>
              <a:t>Visitor</a:t>
            </a:r>
            <a:endParaRPr lang="en-US" sz="4000">
              <a:solidFill>
                <a:srgbClr val="FFFFFF"/>
              </a:solidFill>
            </a:endParaRPr>
          </a:p>
        </p:txBody>
      </p:sp>
      <p:sp>
        <p:nvSpPr>
          <p:cNvPr id="3" name="Content Placeholder 2">
            <a:extLst>
              <a:ext uri="{FF2B5EF4-FFF2-40B4-BE49-F238E27FC236}">
                <a16:creationId xmlns:a16="http://schemas.microsoft.com/office/drawing/2014/main" id="{241618B7-E327-5154-37D0-69C7BCE680C9}"/>
              </a:ext>
            </a:extLst>
          </p:cNvPr>
          <p:cNvSpPr>
            <a:spLocks noGrp="1"/>
          </p:cNvSpPr>
          <p:nvPr>
            <p:ph idx="1"/>
          </p:nvPr>
        </p:nvSpPr>
        <p:spPr>
          <a:xfrm>
            <a:off x="4810259" y="649480"/>
            <a:ext cx="6555347" cy="5546047"/>
          </a:xfrm>
        </p:spPr>
        <p:txBody>
          <a:bodyPr anchor="ctr">
            <a:normAutofit/>
          </a:bodyPr>
          <a:lstStyle/>
          <a:p>
            <a:r>
              <a:rPr lang="hu-HU" sz="2000" b="0" i="0" dirty="0">
                <a:effectLst/>
                <a:latin typeface="Söhne"/>
              </a:rPr>
              <a:t>A Visitor tervezési minta egy olyan tervezési minta, amely lehetővé teszi, hogy új műveleteket adjunk hozzá egy objektum hierarchiához anélkül, hogy megváltoztatnánk az objektumok osztályait. Ezen minta lényege az, hogy létrehoz egy új Visitor (látogató) osztályt, amely bejárja az objektumok hierarchiáját és végrehajtja azokon a műveleteket, amelyeket a látogató osztály definiál.</a:t>
            </a:r>
          </a:p>
          <a:p>
            <a:r>
              <a:rPr lang="hu-HU" sz="2000" dirty="0">
                <a:latin typeface="Söhne"/>
              </a:rPr>
              <a:t>Példa a következő diákon.</a:t>
            </a:r>
            <a:endParaRPr lang="en-US" sz="2000" dirty="0"/>
          </a:p>
        </p:txBody>
      </p:sp>
    </p:spTree>
    <p:extLst>
      <p:ext uri="{BB962C8B-B14F-4D97-AF65-F5344CB8AC3E}">
        <p14:creationId xmlns:p14="http://schemas.microsoft.com/office/powerpoint/2010/main" val="41751914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A1C43A5-5485-84A6-3343-1FBB2D88C9B8}"/>
              </a:ext>
            </a:extLst>
          </p:cNvPr>
          <p:cNvPicPr>
            <a:picLocks noChangeAspect="1"/>
          </p:cNvPicPr>
          <p:nvPr/>
        </p:nvPicPr>
        <p:blipFill>
          <a:blip r:embed="rId2"/>
          <a:stretch>
            <a:fillRect/>
          </a:stretch>
        </p:blipFill>
        <p:spPr>
          <a:xfrm>
            <a:off x="3896868" y="457200"/>
            <a:ext cx="4398264" cy="5943600"/>
          </a:xfrm>
          <a:prstGeom prst="rect">
            <a:avLst/>
          </a:prstGeom>
        </p:spPr>
      </p:pic>
    </p:spTree>
    <p:extLst>
      <p:ext uri="{BB962C8B-B14F-4D97-AF65-F5344CB8AC3E}">
        <p14:creationId xmlns:p14="http://schemas.microsoft.com/office/powerpoint/2010/main" val="14731210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1737DF8-3645-180E-AF9C-54F60F67ED2E}"/>
              </a:ext>
            </a:extLst>
          </p:cNvPr>
          <p:cNvPicPr>
            <a:picLocks noChangeAspect="1"/>
          </p:cNvPicPr>
          <p:nvPr/>
        </p:nvPicPr>
        <p:blipFill>
          <a:blip r:embed="rId2"/>
          <a:stretch>
            <a:fillRect/>
          </a:stretch>
        </p:blipFill>
        <p:spPr>
          <a:xfrm>
            <a:off x="2650435" y="457200"/>
            <a:ext cx="6891130" cy="5943600"/>
          </a:xfrm>
          <a:prstGeom prst="rect">
            <a:avLst/>
          </a:prstGeom>
        </p:spPr>
      </p:pic>
    </p:spTree>
    <p:extLst>
      <p:ext uri="{BB962C8B-B14F-4D97-AF65-F5344CB8AC3E}">
        <p14:creationId xmlns:p14="http://schemas.microsoft.com/office/powerpoint/2010/main" val="30901983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D20D24-4D98-604D-01C6-2685DE648EC3}"/>
              </a:ext>
            </a:extLst>
          </p:cNvPr>
          <p:cNvSpPr>
            <a:spLocks noGrp="1"/>
          </p:cNvSpPr>
          <p:nvPr>
            <p:ph type="title"/>
          </p:nvPr>
        </p:nvSpPr>
        <p:spPr>
          <a:xfrm>
            <a:off x="466722" y="586855"/>
            <a:ext cx="3201366" cy="3387497"/>
          </a:xfrm>
        </p:spPr>
        <p:txBody>
          <a:bodyPr anchor="b">
            <a:normAutofit/>
          </a:bodyPr>
          <a:lstStyle/>
          <a:p>
            <a:pPr algn="r"/>
            <a:r>
              <a:rPr lang="hu-HU" sz="4000">
                <a:solidFill>
                  <a:srgbClr val="FFFFFF"/>
                </a:solidFill>
              </a:rPr>
              <a:t>State</a:t>
            </a:r>
            <a:endParaRPr lang="en-US" sz="4000">
              <a:solidFill>
                <a:srgbClr val="FFFFFF"/>
              </a:solidFill>
            </a:endParaRPr>
          </a:p>
        </p:txBody>
      </p:sp>
      <p:sp>
        <p:nvSpPr>
          <p:cNvPr id="3" name="Content Placeholder 2">
            <a:extLst>
              <a:ext uri="{FF2B5EF4-FFF2-40B4-BE49-F238E27FC236}">
                <a16:creationId xmlns:a16="http://schemas.microsoft.com/office/drawing/2014/main" id="{A0577848-C0A3-FC94-88C6-EDB3370ACC57}"/>
              </a:ext>
            </a:extLst>
          </p:cNvPr>
          <p:cNvSpPr>
            <a:spLocks noGrp="1"/>
          </p:cNvSpPr>
          <p:nvPr>
            <p:ph idx="1"/>
          </p:nvPr>
        </p:nvSpPr>
        <p:spPr>
          <a:xfrm>
            <a:off x="4810259" y="649480"/>
            <a:ext cx="6555347" cy="5546047"/>
          </a:xfrm>
        </p:spPr>
        <p:txBody>
          <a:bodyPr anchor="ctr">
            <a:normAutofit/>
          </a:bodyPr>
          <a:lstStyle/>
          <a:p>
            <a:r>
              <a:rPr lang="hu-HU" sz="2000" b="0" i="0" dirty="0">
                <a:effectLst/>
                <a:latin typeface="Söhne"/>
              </a:rPr>
              <a:t>A State tervezési minta egy olyan minta, amely lehetővé teszi, hogy egy objektum állapotváltozásait reprezentáljuk és kezeljük úgy, hogy az állapotokat külön osztályokba szervezzük. Ezzel az objektum úgy változtathat állapotot, hogy az ne befolyásolja az objektum működését, és az állapotváltozásokat könnyen kezelhetjük.</a:t>
            </a:r>
          </a:p>
          <a:p>
            <a:r>
              <a:rPr lang="hu-HU" sz="2000" dirty="0">
                <a:latin typeface="Söhne"/>
              </a:rPr>
              <a:t>Példa a következő diákon.</a:t>
            </a:r>
            <a:endParaRPr lang="en-US" sz="2000" dirty="0"/>
          </a:p>
        </p:txBody>
      </p:sp>
    </p:spTree>
    <p:extLst>
      <p:ext uri="{BB962C8B-B14F-4D97-AF65-F5344CB8AC3E}">
        <p14:creationId xmlns:p14="http://schemas.microsoft.com/office/powerpoint/2010/main" val="16615837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5FB0386-512E-7241-2210-FB2DA9EFCF50}"/>
              </a:ext>
            </a:extLst>
          </p:cNvPr>
          <p:cNvPicPr>
            <a:picLocks noChangeAspect="1"/>
          </p:cNvPicPr>
          <p:nvPr/>
        </p:nvPicPr>
        <p:blipFill>
          <a:blip r:embed="rId2"/>
          <a:stretch>
            <a:fillRect/>
          </a:stretch>
        </p:blipFill>
        <p:spPr>
          <a:xfrm>
            <a:off x="3569970" y="457200"/>
            <a:ext cx="5052059" cy="5943600"/>
          </a:xfrm>
          <a:prstGeom prst="rect">
            <a:avLst/>
          </a:prstGeom>
        </p:spPr>
      </p:pic>
    </p:spTree>
    <p:extLst>
      <p:ext uri="{BB962C8B-B14F-4D97-AF65-F5344CB8AC3E}">
        <p14:creationId xmlns:p14="http://schemas.microsoft.com/office/powerpoint/2010/main" val="27835039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CD69D98-2EF5-A720-6DDF-59AA17BA7891}"/>
              </a:ext>
            </a:extLst>
          </p:cNvPr>
          <p:cNvPicPr>
            <a:picLocks noChangeAspect="1"/>
          </p:cNvPicPr>
          <p:nvPr/>
        </p:nvPicPr>
        <p:blipFill>
          <a:blip r:embed="rId2"/>
          <a:stretch>
            <a:fillRect/>
          </a:stretch>
        </p:blipFill>
        <p:spPr>
          <a:xfrm>
            <a:off x="2025041" y="457200"/>
            <a:ext cx="8141918" cy="5943600"/>
          </a:xfrm>
          <a:prstGeom prst="rect">
            <a:avLst/>
          </a:prstGeom>
        </p:spPr>
      </p:pic>
    </p:spTree>
    <p:extLst>
      <p:ext uri="{BB962C8B-B14F-4D97-AF65-F5344CB8AC3E}">
        <p14:creationId xmlns:p14="http://schemas.microsoft.com/office/powerpoint/2010/main" val="22662229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F50D21-C8A9-348E-1A24-526CAABCA985}"/>
              </a:ext>
            </a:extLst>
          </p:cNvPr>
          <p:cNvSpPr>
            <a:spLocks noGrp="1"/>
          </p:cNvSpPr>
          <p:nvPr>
            <p:ph type="title"/>
          </p:nvPr>
        </p:nvSpPr>
        <p:spPr>
          <a:xfrm>
            <a:off x="1371599" y="294538"/>
            <a:ext cx="9895951" cy="1033669"/>
          </a:xfrm>
        </p:spPr>
        <p:txBody>
          <a:bodyPr>
            <a:normAutofit/>
          </a:bodyPr>
          <a:lstStyle/>
          <a:p>
            <a:r>
              <a:rPr lang="hu-HU" sz="4000">
                <a:solidFill>
                  <a:srgbClr val="FFFFFF"/>
                </a:solidFill>
              </a:rPr>
              <a:t>Strategy</a:t>
            </a:r>
            <a:endParaRPr lang="en-US" sz="4000">
              <a:solidFill>
                <a:srgbClr val="FFFFFF"/>
              </a:solidFill>
            </a:endParaRPr>
          </a:p>
        </p:txBody>
      </p:sp>
      <p:sp>
        <p:nvSpPr>
          <p:cNvPr id="3" name="Content Placeholder 2">
            <a:extLst>
              <a:ext uri="{FF2B5EF4-FFF2-40B4-BE49-F238E27FC236}">
                <a16:creationId xmlns:a16="http://schemas.microsoft.com/office/drawing/2014/main" id="{3A3B7CE0-89E6-138B-EF52-016C30E395AF}"/>
              </a:ext>
            </a:extLst>
          </p:cNvPr>
          <p:cNvSpPr>
            <a:spLocks noGrp="1"/>
          </p:cNvSpPr>
          <p:nvPr>
            <p:ph idx="1"/>
          </p:nvPr>
        </p:nvSpPr>
        <p:spPr>
          <a:xfrm>
            <a:off x="1371599" y="2318197"/>
            <a:ext cx="9724031" cy="3683358"/>
          </a:xfrm>
        </p:spPr>
        <p:txBody>
          <a:bodyPr anchor="ctr">
            <a:normAutofit/>
          </a:bodyPr>
          <a:lstStyle/>
          <a:p>
            <a:r>
              <a:rPr lang="hu-HU" sz="2000" b="0" i="0" dirty="0">
                <a:effectLst/>
                <a:latin typeface="Söhne"/>
              </a:rPr>
              <a:t>A Strategy tervezési minta lehetővé teszi az algoritmusok cseréjét egy adott feladat során, anélkül hogy befolyásolná az alkalmazás viselkedését. Ez azért hasznos, mert különböző stratégiákat külön osztályokba szervezve könnyedén lehet cserélni, és így az alkalmazás működését módosítani.</a:t>
            </a:r>
          </a:p>
          <a:p>
            <a:r>
              <a:rPr lang="hu-HU" sz="2000" dirty="0">
                <a:latin typeface="Söhne"/>
              </a:rPr>
              <a:t>Példa a következő diákon.</a:t>
            </a:r>
            <a:endParaRPr lang="en-US" sz="2000" dirty="0"/>
          </a:p>
        </p:txBody>
      </p:sp>
    </p:spTree>
    <p:extLst>
      <p:ext uri="{BB962C8B-B14F-4D97-AF65-F5344CB8AC3E}">
        <p14:creationId xmlns:p14="http://schemas.microsoft.com/office/powerpoint/2010/main" val="42433661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19B4D57-3E0B-8056-82F0-9A98641EF2F7}"/>
              </a:ext>
            </a:extLst>
          </p:cNvPr>
          <p:cNvPicPr>
            <a:picLocks noChangeAspect="1"/>
          </p:cNvPicPr>
          <p:nvPr/>
        </p:nvPicPr>
        <p:blipFill>
          <a:blip r:embed="rId2"/>
          <a:stretch>
            <a:fillRect/>
          </a:stretch>
        </p:blipFill>
        <p:spPr>
          <a:xfrm>
            <a:off x="2766252" y="457200"/>
            <a:ext cx="6659495" cy="5943600"/>
          </a:xfrm>
          <a:prstGeom prst="rect">
            <a:avLst/>
          </a:prstGeom>
        </p:spPr>
      </p:pic>
    </p:spTree>
    <p:extLst>
      <p:ext uri="{BB962C8B-B14F-4D97-AF65-F5344CB8AC3E}">
        <p14:creationId xmlns:p14="http://schemas.microsoft.com/office/powerpoint/2010/main" val="792477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E76521-AB84-6ECD-2AEF-B32893D79F13}"/>
              </a:ext>
            </a:extLst>
          </p:cNvPr>
          <p:cNvSpPr>
            <a:spLocks noGrp="1"/>
          </p:cNvSpPr>
          <p:nvPr>
            <p:ph type="title"/>
          </p:nvPr>
        </p:nvSpPr>
        <p:spPr>
          <a:xfrm>
            <a:off x="466722" y="586855"/>
            <a:ext cx="3201366" cy="3387497"/>
          </a:xfrm>
        </p:spPr>
        <p:txBody>
          <a:bodyPr anchor="b">
            <a:normAutofit/>
          </a:bodyPr>
          <a:lstStyle/>
          <a:p>
            <a:pPr algn="r"/>
            <a:r>
              <a:rPr lang="hu-HU" sz="4000">
                <a:solidFill>
                  <a:srgbClr val="FFFFFF"/>
                </a:solidFill>
              </a:rPr>
              <a:t>Adapter</a:t>
            </a:r>
            <a:endParaRPr lang="en-US" sz="4000">
              <a:solidFill>
                <a:srgbClr val="FFFFFF"/>
              </a:solidFill>
            </a:endParaRPr>
          </a:p>
        </p:txBody>
      </p:sp>
      <p:sp>
        <p:nvSpPr>
          <p:cNvPr id="3" name="Content Placeholder 2">
            <a:extLst>
              <a:ext uri="{FF2B5EF4-FFF2-40B4-BE49-F238E27FC236}">
                <a16:creationId xmlns:a16="http://schemas.microsoft.com/office/drawing/2014/main" id="{A531F80C-9242-BC02-1A87-91068F06D745}"/>
              </a:ext>
            </a:extLst>
          </p:cNvPr>
          <p:cNvSpPr>
            <a:spLocks noGrp="1"/>
          </p:cNvSpPr>
          <p:nvPr>
            <p:ph idx="1"/>
          </p:nvPr>
        </p:nvSpPr>
        <p:spPr>
          <a:xfrm>
            <a:off x="4810259" y="649480"/>
            <a:ext cx="6555347" cy="5546047"/>
          </a:xfrm>
        </p:spPr>
        <p:txBody>
          <a:bodyPr anchor="ctr">
            <a:normAutofit/>
          </a:bodyPr>
          <a:lstStyle/>
          <a:p>
            <a:pPr algn="just"/>
            <a:r>
              <a:rPr lang="en-US" sz="2000" b="0" i="0" dirty="0">
                <a:effectLst/>
                <a:latin typeface="Söhne"/>
              </a:rPr>
              <a:t>Az Adapter </a:t>
            </a:r>
            <a:r>
              <a:rPr lang="en-US" sz="2000" b="0" i="0" dirty="0" err="1">
                <a:effectLst/>
                <a:latin typeface="Söhne"/>
              </a:rPr>
              <a:t>tervezési</a:t>
            </a:r>
            <a:r>
              <a:rPr lang="en-US" sz="2000" b="0" i="0" dirty="0">
                <a:effectLst/>
                <a:latin typeface="Söhne"/>
              </a:rPr>
              <a:t> </a:t>
            </a:r>
            <a:r>
              <a:rPr lang="en-US" sz="2000" b="0" i="0" dirty="0" err="1">
                <a:effectLst/>
                <a:latin typeface="Söhne"/>
              </a:rPr>
              <a:t>minta</a:t>
            </a:r>
            <a:r>
              <a:rPr lang="en-US" sz="2000" b="0" i="0" dirty="0">
                <a:effectLst/>
                <a:latin typeface="Söhne"/>
              </a:rPr>
              <a:t> </a:t>
            </a:r>
            <a:r>
              <a:rPr lang="en-US" sz="2000" b="0" i="0" dirty="0" err="1">
                <a:effectLst/>
                <a:latin typeface="Söhne"/>
              </a:rPr>
              <a:t>arra</a:t>
            </a:r>
            <a:r>
              <a:rPr lang="en-US" sz="2000" b="0" i="0" dirty="0">
                <a:effectLst/>
                <a:latin typeface="Söhne"/>
              </a:rPr>
              <a:t> </a:t>
            </a:r>
            <a:r>
              <a:rPr lang="en-US" sz="2000" b="0" i="0" dirty="0" err="1">
                <a:effectLst/>
                <a:latin typeface="Söhne"/>
              </a:rPr>
              <a:t>szolgál</a:t>
            </a:r>
            <a:r>
              <a:rPr lang="en-US" sz="2000" b="0" i="0" dirty="0">
                <a:effectLst/>
                <a:latin typeface="Söhne"/>
              </a:rPr>
              <a:t>, </a:t>
            </a:r>
            <a:r>
              <a:rPr lang="en-US" sz="2000" b="0" i="0" dirty="0" err="1">
                <a:effectLst/>
                <a:latin typeface="Söhne"/>
              </a:rPr>
              <a:t>hogy</a:t>
            </a:r>
            <a:r>
              <a:rPr lang="en-US" sz="2000" b="0" i="0" dirty="0">
                <a:effectLst/>
                <a:latin typeface="Söhne"/>
              </a:rPr>
              <a:t> </a:t>
            </a:r>
            <a:r>
              <a:rPr lang="en-US" sz="2000" b="0" i="0" dirty="0" err="1">
                <a:effectLst/>
                <a:latin typeface="Söhne"/>
              </a:rPr>
              <a:t>összekösse</a:t>
            </a:r>
            <a:r>
              <a:rPr lang="en-US" sz="2000" b="0" i="0" dirty="0">
                <a:effectLst/>
                <a:latin typeface="Söhne"/>
              </a:rPr>
              <a:t> </a:t>
            </a:r>
            <a:r>
              <a:rPr lang="en-US" sz="2000" b="0" i="0" dirty="0" err="1">
                <a:effectLst/>
                <a:latin typeface="Söhne"/>
              </a:rPr>
              <a:t>két</a:t>
            </a:r>
            <a:r>
              <a:rPr lang="en-US" sz="2000" b="0" i="0" dirty="0">
                <a:effectLst/>
                <a:latin typeface="Söhne"/>
              </a:rPr>
              <a:t> </a:t>
            </a:r>
            <a:r>
              <a:rPr lang="en-US" sz="2000" b="0" i="0" dirty="0" err="1">
                <a:effectLst/>
                <a:latin typeface="Söhne"/>
              </a:rPr>
              <a:t>inkompatibilis</a:t>
            </a:r>
            <a:r>
              <a:rPr lang="en-US" sz="2000" b="0" i="0" dirty="0">
                <a:effectLst/>
                <a:latin typeface="Söhne"/>
              </a:rPr>
              <a:t> </a:t>
            </a:r>
            <a:r>
              <a:rPr lang="en-US" sz="2000" b="0" i="0" dirty="0" err="1">
                <a:effectLst/>
                <a:latin typeface="Söhne"/>
              </a:rPr>
              <a:t>interfészt</a:t>
            </a:r>
            <a:r>
              <a:rPr lang="en-US" sz="2000" b="0" i="0" dirty="0">
                <a:effectLst/>
                <a:latin typeface="Söhne"/>
              </a:rPr>
              <a:t> </a:t>
            </a:r>
            <a:r>
              <a:rPr lang="en-US" sz="2000" b="0" i="0" dirty="0" err="1">
                <a:effectLst/>
                <a:latin typeface="Söhne"/>
              </a:rPr>
              <a:t>anélkül</a:t>
            </a:r>
            <a:r>
              <a:rPr lang="en-US" sz="2000" b="0" i="0" dirty="0">
                <a:effectLst/>
                <a:latin typeface="Söhne"/>
              </a:rPr>
              <a:t>, </a:t>
            </a:r>
            <a:r>
              <a:rPr lang="en-US" sz="2000" b="0" i="0" dirty="0" err="1">
                <a:effectLst/>
                <a:latin typeface="Söhne"/>
              </a:rPr>
              <a:t>hogy</a:t>
            </a:r>
            <a:r>
              <a:rPr lang="en-US" sz="2000" b="0" i="0" dirty="0">
                <a:effectLst/>
                <a:latin typeface="Söhne"/>
              </a:rPr>
              <a:t> </a:t>
            </a:r>
            <a:r>
              <a:rPr lang="en-US" sz="2000" b="0" i="0" dirty="0" err="1">
                <a:effectLst/>
                <a:latin typeface="Söhne"/>
              </a:rPr>
              <a:t>módosítanánk</a:t>
            </a:r>
            <a:r>
              <a:rPr lang="en-US" sz="2000" b="0" i="0" dirty="0">
                <a:effectLst/>
                <a:latin typeface="Söhne"/>
              </a:rPr>
              <a:t> </a:t>
            </a:r>
            <a:r>
              <a:rPr lang="en-US" sz="2000" b="0" i="0" dirty="0" err="1">
                <a:effectLst/>
                <a:latin typeface="Söhne"/>
              </a:rPr>
              <a:t>azok</a:t>
            </a:r>
            <a:r>
              <a:rPr lang="en-US" sz="2000" b="0" i="0" dirty="0">
                <a:effectLst/>
                <a:latin typeface="Söhne"/>
              </a:rPr>
              <a:t> </a:t>
            </a:r>
            <a:r>
              <a:rPr lang="en-US" sz="2000" b="0" i="0" dirty="0" err="1">
                <a:effectLst/>
                <a:latin typeface="Söhne"/>
              </a:rPr>
              <a:t>eredeti</a:t>
            </a:r>
            <a:r>
              <a:rPr lang="en-US" sz="2000" b="0" i="0" dirty="0">
                <a:effectLst/>
                <a:latin typeface="Söhne"/>
              </a:rPr>
              <a:t> </a:t>
            </a:r>
            <a:r>
              <a:rPr lang="en-US" sz="2000" b="0" i="0" dirty="0" err="1">
                <a:effectLst/>
                <a:latin typeface="Söhne"/>
              </a:rPr>
              <a:t>kódját</a:t>
            </a:r>
            <a:r>
              <a:rPr lang="en-US" sz="2000" b="0" i="0" dirty="0">
                <a:effectLst/>
                <a:latin typeface="Söhne"/>
              </a:rPr>
              <a:t>. </a:t>
            </a:r>
            <a:r>
              <a:rPr lang="en-US" sz="2000" b="0" i="0" dirty="0" err="1">
                <a:effectLst/>
                <a:latin typeface="Söhne"/>
              </a:rPr>
              <a:t>Ez</a:t>
            </a:r>
            <a:r>
              <a:rPr lang="en-US" sz="2000" b="0" i="0" dirty="0">
                <a:effectLst/>
                <a:latin typeface="Söhne"/>
              </a:rPr>
              <a:t> </a:t>
            </a:r>
            <a:r>
              <a:rPr lang="en-US" sz="2000" b="0" i="0" dirty="0" err="1">
                <a:effectLst/>
                <a:latin typeface="Söhne"/>
              </a:rPr>
              <a:t>lehetővé</a:t>
            </a:r>
            <a:r>
              <a:rPr lang="en-US" sz="2000" b="0" i="0" dirty="0">
                <a:effectLst/>
                <a:latin typeface="Söhne"/>
              </a:rPr>
              <a:t> </a:t>
            </a:r>
            <a:r>
              <a:rPr lang="en-US" sz="2000" b="0" i="0" dirty="0" err="1">
                <a:effectLst/>
                <a:latin typeface="Söhne"/>
              </a:rPr>
              <a:t>teszi</a:t>
            </a:r>
            <a:r>
              <a:rPr lang="en-US" sz="2000" b="0" i="0" dirty="0">
                <a:effectLst/>
                <a:latin typeface="Söhne"/>
              </a:rPr>
              <a:t> </a:t>
            </a:r>
            <a:r>
              <a:rPr lang="en-US" sz="2000" b="0" i="0" dirty="0" err="1">
                <a:effectLst/>
                <a:latin typeface="Söhne"/>
              </a:rPr>
              <a:t>egy</a:t>
            </a:r>
            <a:r>
              <a:rPr lang="en-US" sz="2000" b="0" i="0" dirty="0">
                <a:effectLst/>
                <a:latin typeface="Söhne"/>
              </a:rPr>
              <a:t> </a:t>
            </a:r>
            <a:r>
              <a:rPr lang="en-US" sz="2000" b="0" i="0" dirty="0" err="1">
                <a:effectLst/>
                <a:latin typeface="Söhne"/>
              </a:rPr>
              <a:t>régi</a:t>
            </a:r>
            <a:r>
              <a:rPr lang="en-US" sz="2000" b="0" i="0" dirty="0">
                <a:effectLst/>
                <a:latin typeface="Söhne"/>
              </a:rPr>
              <a:t> </a:t>
            </a:r>
            <a:r>
              <a:rPr lang="en-US" sz="2000" b="0" i="0" dirty="0" err="1">
                <a:effectLst/>
                <a:latin typeface="Söhne"/>
              </a:rPr>
              <a:t>interfész</a:t>
            </a:r>
            <a:r>
              <a:rPr lang="en-US" sz="2000" b="0" i="0" dirty="0">
                <a:effectLst/>
                <a:latin typeface="Söhne"/>
              </a:rPr>
              <a:t> </a:t>
            </a:r>
            <a:r>
              <a:rPr lang="en-US" sz="2000" b="0" i="0" dirty="0" err="1">
                <a:effectLst/>
                <a:latin typeface="Söhne"/>
              </a:rPr>
              <a:t>használatát</a:t>
            </a:r>
            <a:r>
              <a:rPr lang="en-US" sz="2000" b="0" i="0" dirty="0">
                <a:effectLst/>
                <a:latin typeface="Söhne"/>
              </a:rPr>
              <a:t> </a:t>
            </a:r>
            <a:r>
              <a:rPr lang="en-US" sz="2000" b="0" i="0" dirty="0" err="1">
                <a:effectLst/>
                <a:latin typeface="Söhne"/>
              </a:rPr>
              <a:t>anélkül</a:t>
            </a:r>
            <a:r>
              <a:rPr lang="en-US" sz="2000" b="0" i="0" dirty="0">
                <a:effectLst/>
                <a:latin typeface="Söhne"/>
              </a:rPr>
              <a:t>, </a:t>
            </a:r>
            <a:r>
              <a:rPr lang="en-US" sz="2000" b="0" i="0" dirty="0" err="1">
                <a:effectLst/>
                <a:latin typeface="Söhne"/>
              </a:rPr>
              <a:t>hogy</a:t>
            </a:r>
            <a:r>
              <a:rPr lang="en-US" sz="2000" b="0" i="0" dirty="0">
                <a:effectLst/>
                <a:latin typeface="Söhne"/>
              </a:rPr>
              <a:t> meg </a:t>
            </a:r>
            <a:r>
              <a:rPr lang="en-US" sz="2000" b="0" i="0" dirty="0" err="1">
                <a:effectLst/>
                <a:latin typeface="Söhne"/>
              </a:rPr>
              <a:t>kellene</a:t>
            </a:r>
            <a:r>
              <a:rPr lang="en-US" sz="2000" b="0" i="0" dirty="0">
                <a:effectLst/>
                <a:latin typeface="Söhne"/>
              </a:rPr>
              <a:t> </a:t>
            </a:r>
            <a:r>
              <a:rPr lang="en-US" sz="2000" b="0" i="0" dirty="0" err="1">
                <a:effectLst/>
                <a:latin typeface="Söhne"/>
              </a:rPr>
              <a:t>változtatnunk</a:t>
            </a:r>
            <a:r>
              <a:rPr lang="en-US" sz="2000" b="0" i="0" dirty="0">
                <a:effectLst/>
                <a:latin typeface="Söhne"/>
              </a:rPr>
              <a:t> a </a:t>
            </a:r>
            <a:r>
              <a:rPr lang="en-US" sz="2000" b="0" i="0" dirty="0" err="1">
                <a:effectLst/>
                <a:latin typeface="Söhne"/>
              </a:rPr>
              <a:t>kódot</a:t>
            </a:r>
            <a:r>
              <a:rPr lang="en-US" sz="2000" b="0" i="0" dirty="0">
                <a:effectLst/>
                <a:latin typeface="Söhne"/>
              </a:rPr>
              <a:t> </a:t>
            </a:r>
            <a:r>
              <a:rPr lang="en-US" sz="2000" b="0" i="0" dirty="0" err="1">
                <a:effectLst/>
                <a:latin typeface="Söhne"/>
              </a:rPr>
              <a:t>vagy</a:t>
            </a:r>
            <a:r>
              <a:rPr lang="en-US" sz="2000" b="0" i="0" dirty="0">
                <a:effectLst/>
                <a:latin typeface="Söhne"/>
              </a:rPr>
              <a:t> </a:t>
            </a:r>
            <a:r>
              <a:rPr lang="en-US" sz="2000" b="0" i="0" dirty="0" err="1">
                <a:effectLst/>
                <a:latin typeface="Söhne"/>
              </a:rPr>
              <a:t>az</a:t>
            </a:r>
            <a:r>
              <a:rPr lang="en-US" sz="2000" b="0" i="0" dirty="0">
                <a:effectLst/>
                <a:latin typeface="Söhne"/>
              </a:rPr>
              <a:t> </a:t>
            </a:r>
            <a:r>
              <a:rPr lang="en-US" sz="2000" b="0" i="0" dirty="0" err="1">
                <a:effectLst/>
                <a:latin typeface="Söhne"/>
              </a:rPr>
              <a:t>interfészt</a:t>
            </a:r>
            <a:r>
              <a:rPr lang="en-US" sz="2000" b="0" i="0" dirty="0">
                <a:effectLst/>
                <a:latin typeface="Söhne"/>
              </a:rPr>
              <a:t>, </a:t>
            </a:r>
            <a:r>
              <a:rPr lang="en-US" sz="2000" b="0" i="0" dirty="0" err="1">
                <a:effectLst/>
                <a:latin typeface="Söhne"/>
              </a:rPr>
              <a:t>és</a:t>
            </a:r>
            <a:r>
              <a:rPr lang="en-US" sz="2000" b="0" i="0" dirty="0">
                <a:effectLst/>
                <a:latin typeface="Söhne"/>
              </a:rPr>
              <a:t> </a:t>
            </a:r>
            <a:r>
              <a:rPr lang="en-US" sz="2000" b="0" i="0" dirty="0" err="1">
                <a:effectLst/>
                <a:latin typeface="Söhne"/>
              </a:rPr>
              <a:t>kompatibilissé</a:t>
            </a:r>
            <a:r>
              <a:rPr lang="en-US" sz="2000" b="0" i="0" dirty="0">
                <a:effectLst/>
                <a:latin typeface="Söhne"/>
              </a:rPr>
              <a:t> </a:t>
            </a:r>
            <a:r>
              <a:rPr lang="en-US" sz="2000" b="0" i="0" dirty="0" err="1">
                <a:effectLst/>
                <a:latin typeface="Söhne"/>
              </a:rPr>
              <a:t>teszi</a:t>
            </a:r>
            <a:r>
              <a:rPr lang="en-US" sz="2000" b="0" i="0" dirty="0">
                <a:effectLst/>
                <a:latin typeface="Söhne"/>
              </a:rPr>
              <a:t> </a:t>
            </a:r>
            <a:r>
              <a:rPr lang="en-US" sz="2000" b="0" i="0" dirty="0" err="1">
                <a:effectLst/>
                <a:latin typeface="Söhne"/>
              </a:rPr>
              <a:t>azt</a:t>
            </a:r>
            <a:r>
              <a:rPr lang="en-US" sz="2000" b="0" i="0" dirty="0">
                <a:effectLst/>
                <a:latin typeface="Söhne"/>
              </a:rPr>
              <a:t> </a:t>
            </a:r>
            <a:r>
              <a:rPr lang="en-US" sz="2000" b="0" i="0" dirty="0" err="1">
                <a:effectLst/>
                <a:latin typeface="Söhne"/>
              </a:rPr>
              <a:t>az</a:t>
            </a:r>
            <a:r>
              <a:rPr lang="en-US" sz="2000" b="0" i="0" dirty="0">
                <a:effectLst/>
                <a:latin typeface="Söhne"/>
              </a:rPr>
              <a:t> </a:t>
            </a:r>
            <a:r>
              <a:rPr lang="en-US" sz="2000" b="0" i="0" dirty="0" err="1">
                <a:effectLst/>
                <a:latin typeface="Söhne"/>
              </a:rPr>
              <a:t>új</a:t>
            </a:r>
            <a:r>
              <a:rPr lang="en-US" sz="2000" b="0" i="0" dirty="0">
                <a:effectLst/>
                <a:latin typeface="Söhne"/>
              </a:rPr>
              <a:t> </a:t>
            </a:r>
            <a:r>
              <a:rPr lang="en-US" sz="2000" b="0" i="0" dirty="0" err="1">
                <a:effectLst/>
                <a:latin typeface="Söhne"/>
              </a:rPr>
              <a:t>rendszerrel</a:t>
            </a:r>
            <a:r>
              <a:rPr lang="en-US" sz="2000" b="0" i="0" dirty="0">
                <a:effectLst/>
                <a:latin typeface="Söhne"/>
              </a:rPr>
              <a:t> </a:t>
            </a:r>
            <a:r>
              <a:rPr lang="en-US" sz="2000" b="0" i="0" dirty="0" err="1">
                <a:effectLst/>
                <a:latin typeface="Söhne"/>
              </a:rPr>
              <a:t>vagy</a:t>
            </a:r>
            <a:r>
              <a:rPr lang="en-US" sz="2000" b="0" i="0" dirty="0">
                <a:effectLst/>
                <a:latin typeface="Söhne"/>
              </a:rPr>
              <a:t> </a:t>
            </a:r>
            <a:r>
              <a:rPr lang="en-US" sz="2000" b="0" i="0" dirty="0" err="1">
                <a:effectLst/>
                <a:latin typeface="Söhne"/>
              </a:rPr>
              <a:t>interfésszel</a:t>
            </a:r>
            <a:r>
              <a:rPr lang="en-US" sz="2000" b="0" i="0" dirty="0">
                <a:effectLst/>
                <a:latin typeface="Söhne"/>
              </a:rPr>
              <a:t>.</a:t>
            </a:r>
            <a:endParaRPr lang="hu-HU" sz="2000" b="0" i="0" dirty="0">
              <a:effectLst/>
              <a:latin typeface="Söhne"/>
            </a:endParaRPr>
          </a:p>
          <a:p>
            <a:endParaRPr lang="hu-HU" sz="2000" dirty="0">
              <a:latin typeface="Söhne"/>
            </a:endParaRPr>
          </a:p>
          <a:p>
            <a:r>
              <a:rPr lang="hu-HU" sz="2000" dirty="0">
                <a:latin typeface="Söhne"/>
              </a:rPr>
              <a:t>Példa a következő dián.</a:t>
            </a:r>
            <a:endParaRPr lang="en-US" sz="2000" dirty="0"/>
          </a:p>
        </p:txBody>
      </p:sp>
    </p:spTree>
    <p:extLst>
      <p:ext uri="{BB962C8B-B14F-4D97-AF65-F5344CB8AC3E}">
        <p14:creationId xmlns:p14="http://schemas.microsoft.com/office/powerpoint/2010/main" val="28124878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027E36C-5913-72E4-7759-74956A5B50D2}"/>
              </a:ext>
            </a:extLst>
          </p:cNvPr>
          <p:cNvPicPr>
            <a:picLocks noChangeAspect="1"/>
          </p:cNvPicPr>
          <p:nvPr/>
        </p:nvPicPr>
        <p:blipFill>
          <a:blip r:embed="rId2"/>
          <a:stretch>
            <a:fillRect/>
          </a:stretch>
        </p:blipFill>
        <p:spPr>
          <a:xfrm>
            <a:off x="3577399" y="457200"/>
            <a:ext cx="5037201" cy="5943600"/>
          </a:xfrm>
          <a:prstGeom prst="rect">
            <a:avLst/>
          </a:prstGeom>
        </p:spPr>
      </p:pic>
    </p:spTree>
    <p:extLst>
      <p:ext uri="{BB962C8B-B14F-4D97-AF65-F5344CB8AC3E}">
        <p14:creationId xmlns:p14="http://schemas.microsoft.com/office/powerpoint/2010/main" val="2782644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C3B4FF-8E8B-B092-BD1F-7B22FD60D4A0}"/>
              </a:ext>
            </a:extLst>
          </p:cNvPr>
          <p:cNvPicPr>
            <a:picLocks noChangeAspect="1"/>
          </p:cNvPicPr>
          <p:nvPr/>
        </p:nvPicPr>
        <p:blipFill>
          <a:blip r:embed="rId2"/>
          <a:stretch>
            <a:fillRect/>
          </a:stretch>
        </p:blipFill>
        <p:spPr>
          <a:xfrm>
            <a:off x="643467" y="1848115"/>
            <a:ext cx="5291666" cy="3161770"/>
          </a:xfrm>
          <a:prstGeom prst="rect">
            <a:avLst/>
          </a:prstGeom>
        </p:spPr>
      </p:pic>
      <p:pic>
        <p:nvPicPr>
          <p:cNvPr id="7" name="Picture 6">
            <a:extLst>
              <a:ext uri="{FF2B5EF4-FFF2-40B4-BE49-F238E27FC236}">
                <a16:creationId xmlns:a16="http://schemas.microsoft.com/office/drawing/2014/main" id="{09D8A191-B418-635F-6829-B10E1016160C}"/>
              </a:ext>
            </a:extLst>
          </p:cNvPr>
          <p:cNvPicPr>
            <a:picLocks noChangeAspect="1"/>
          </p:cNvPicPr>
          <p:nvPr/>
        </p:nvPicPr>
        <p:blipFill>
          <a:blip r:embed="rId3"/>
          <a:stretch>
            <a:fillRect/>
          </a:stretch>
        </p:blipFill>
        <p:spPr>
          <a:xfrm>
            <a:off x="6256865" y="1867958"/>
            <a:ext cx="5291667" cy="3122083"/>
          </a:xfrm>
          <a:prstGeom prst="rect">
            <a:avLst/>
          </a:prstGeom>
        </p:spPr>
      </p:pic>
    </p:spTree>
    <p:extLst>
      <p:ext uri="{BB962C8B-B14F-4D97-AF65-F5344CB8AC3E}">
        <p14:creationId xmlns:p14="http://schemas.microsoft.com/office/powerpoint/2010/main" val="2557217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2E063E6-33E7-5A9C-34D9-AE3F74294863}"/>
              </a:ext>
            </a:extLst>
          </p:cNvPr>
          <p:cNvPicPr>
            <a:picLocks noChangeAspect="1"/>
          </p:cNvPicPr>
          <p:nvPr/>
        </p:nvPicPr>
        <p:blipFill>
          <a:blip r:embed="rId2"/>
          <a:stretch>
            <a:fillRect/>
          </a:stretch>
        </p:blipFill>
        <p:spPr>
          <a:xfrm>
            <a:off x="3032289" y="457200"/>
            <a:ext cx="6127422" cy="5943600"/>
          </a:xfrm>
          <a:prstGeom prst="rect">
            <a:avLst/>
          </a:prstGeom>
        </p:spPr>
      </p:pic>
    </p:spTree>
    <p:extLst>
      <p:ext uri="{BB962C8B-B14F-4D97-AF65-F5344CB8AC3E}">
        <p14:creationId xmlns:p14="http://schemas.microsoft.com/office/powerpoint/2010/main" val="3809290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1185</Words>
  <Application>Microsoft Office PowerPoint</Application>
  <PresentationFormat>Widescreen</PresentationFormat>
  <Paragraphs>70</Paragraphs>
  <Slides>70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Calibri Light</vt:lpstr>
      <vt:lpstr>Söhne</vt:lpstr>
      <vt:lpstr>Office Theme</vt:lpstr>
      <vt:lpstr>Factory Method</vt:lpstr>
      <vt:lpstr>PowerPoint Presentation</vt:lpstr>
      <vt:lpstr>Abstract Factory</vt:lpstr>
      <vt:lpstr>PowerPoint Presentation</vt:lpstr>
      <vt:lpstr>PowerPoint Presentation</vt:lpstr>
      <vt:lpstr>PowerPoint Presentation</vt:lpstr>
      <vt:lpstr>Adapter</vt:lpstr>
      <vt:lpstr>PowerPoint Presentation</vt:lpstr>
      <vt:lpstr>PowerPoint Presentation</vt:lpstr>
      <vt:lpstr>Bridge</vt:lpstr>
      <vt:lpstr>PowerPoint Presentation</vt:lpstr>
      <vt:lpstr>PowerPoint Presentation</vt:lpstr>
      <vt:lpstr>Chain of Responsibility</vt:lpstr>
      <vt:lpstr>PowerPoint Presentation</vt:lpstr>
      <vt:lpstr>PowerPoint Presentation</vt:lpstr>
      <vt:lpstr>Command</vt:lpstr>
      <vt:lpstr>PowerPoint Presentation</vt:lpstr>
      <vt:lpstr>PowerPoint Presentation</vt:lpstr>
      <vt:lpstr>PowerPoint Presentation</vt:lpstr>
      <vt:lpstr>Iterator</vt:lpstr>
      <vt:lpstr>PowerPoint Presentation</vt:lpstr>
      <vt:lpstr>PowerPoint Presentation</vt:lpstr>
      <vt:lpstr>Mediator</vt:lpstr>
      <vt:lpstr>PowerPoint Presentation</vt:lpstr>
      <vt:lpstr>PowerPoint Presentation</vt:lpstr>
      <vt:lpstr>Builder</vt:lpstr>
      <vt:lpstr>PowerPoint Presentation</vt:lpstr>
      <vt:lpstr>PowerPoint Presentation</vt:lpstr>
      <vt:lpstr>PowerPoint Presentation</vt:lpstr>
      <vt:lpstr>Singleton</vt:lpstr>
      <vt:lpstr>PowerPoint Presentation</vt:lpstr>
      <vt:lpstr>Prototype</vt:lpstr>
      <vt:lpstr>PowerPoint Presentation</vt:lpstr>
      <vt:lpstr>PowerPoint Presentation</vt:lpstr>
      <vt:lpstr>Composite</vt:lpstr>
      <vt:lpstr>PowerPoint Presentation</vt:lpstr>
      <vt:lpstr>PowerPoint Presentation</vt:lpstr>
      <vt:lpstr>Facade</vt:lpstr>
      <vt:lpstr>PowerPoint Presentation</vt:lpstr>
      <vt:lpstr>PowerPoint Presentation</vt:lpstr>
      <vt:lpstr>Proxy</vt:lpstr>
      <vt:lpstr>PowerPoint Presentation</vt:lpstr>
      <vt:lpstr>PowerPoint Presentation</vt:lpstr>
      <vt:lpstr>Decorator</vt:lpstr>
      <vt:lpstr>PowerPoint Presentation</vt:lpstr>
      <vt:lpstr>PowerPoint Presentation</vt:lpstr>
      <vt:lpstr>PowerPoint Presentation</vt:lpstr>
      <vt:lpstr>Flyweight</vt:lpstr>
      <vt:lpstr>PowerPoint Presentation</vt:lpstr>
      <vt:lpstr>PowerPoint Presentation</vt:lpstr>
      <vt:lpstr>Memento</vt:lpstr>
      <vt:lpstr>PowerPoint Presentation</vt:lpstr>
      <vt:lpstr>PowerPoint Presentation</vt:lpstr>
      <vt:lpstr>PowerPoint Presentation</vt:lpstr>
      <vt:lpstr>Template Method</vt:lpstr>
      <vt:lpstr>PowerPoint Presentation</vt:lpstr>
      <vt:lpstr>PowerPoint Presentation</vt:lpstr>
      <vt:lpstr>Observer</vt:lpstr>
      <vt:lpstr>PowerPoint Presentation</vt:lpstr>
      <vt:lpstr>PowerPoint Presentation</vt:lpstr>
      <vt:lpstr>PowerPoint Presentation</vt:lpstr>
      <vt:lpstr>Visitor</vt:lpstr>
      <vt:lpstr>PowerPoint Presentation</vt:lpstr>
      <vt:lpstr>PowerPoint Presentation</vt:lpstr>
      <vt:lpstr>State</vt:lpstr>
      <vt:lpstr>PowerPoint Presentation</vt:lpstr>
      <vt:lpstr>PowerPoint Presentation</vt:lpstr>
      <vt:lpstr>Strategy</vt:lpstr>
      <vt:lpstr>PowerPoint Presentation</vt:lpstr>
      <vt:lpstr>PowerPoint Presentation</vt:lpstr>
    </vt:vector>
  </TitlesOfParts>
  <Company>Ericsson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Ajtai</dc:creator>
  <cp:lastModifiedBy>Alex Ajtai</cp:lastModifiedBy>
  <cp:revision>1</cp:revision>
  <dcterms:created xsi:type="dcterms:W3CDTF">2023-11-22T08:12:31Z</dcterms:created>
  <dcterms:modified xsi:type="dcterms:W3CDTF">2023-11-22T10:09:46Z</dcterms:modified>
</cp:coreProperties>
</file>